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15"/>
  </p:notesMasterIdLst>
  <p:sldIdLst>
    <p:sldId id="256" r:id="rId2"/>
    <p:sldId id="260" r:id="rId3"/>
    <p:sldId id="277" r:id="rId4"/>
    <p:sldId id="274" r:id="rId5"/>
    <p:sldId id="275" r:id="rId6"/>
    <p:sldId id="279" r:id="rId7"/>
    <p:sldId id="276" r:id="rId8"/>
    <p:sldId id="281" r:id="rId9"/>
    <p:sldId id="282" r:id="rId10"/>
    <p:sldId id="283" r:id="rId11"/>
    <p:sldId id="268" r:id="rId12"/>
    <p:sldId id="287" r:id="rId13"/>
    <p:sldId id="284" r:id="rId1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Karin Kronika" initials="KK" lastIdx="2"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21E4AEA4-8DFA-4A89-87EB-49C32662AFE0}" styleName="Mittlere Formatvorlage 2 - Akz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300" autoAdjust="0"/>
    <p:restoredTop sz="80610" autoAdjust="0"/>
  </p:normalViewPr>
  <p:slideViewPr>
    <p:cSldViewPr snapToGrid="0">
      <p:cViewPr varScale="1">
        <p:scale>
          <a:sx n="94" d="100"/>
          <a:sy n="94" d="100"/>
        </p:scale>
        <p:origin x="1212" y="78"/>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33" Type="http://schemas.microsoft.com/office/2015/10/relationships/revisionInfo" Target="revisionInfo.xml"/><Relationship Id="rId2" Type="http://schemas.openxmlformats.org/officeDocument/2006/relationships/slide" Target="slides/slide1.xml"/><Relationship Id="rId16" Type="http://schemas.openxmlformats.org/officeDocument/2006/relationships/commentAuthors" Target="commentAuthors.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iagrams/colors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5B5445F-DA21-4D35-81A5-19235DFD1085}" type="doc">
      <dgm:prSet loTypeId="urn:microsoft.com/office/officeart/2005/8/layout/venn1" loCatId="relationship" qsTypeId="urn:microsoft.com/office/officeart/2005/8/quickstyle/simple1" qsCatId="simple" csTypeId="urn:microsoft.com/office/officeart/2005/8/colors/colorful4" csCatId="colorful" phldr="1"/>
      <dgm:spPr/>
    </dgm:pt>
    <dgm:pt modelId="{4A8B0BB3-D796-4E3E-83B5-05539683E050}">
      <dgm:prSet phldrT="[Text]"/>
      <dgm:spPr/>
      <dgm:t>
        <a:bodyPr/>
        <a:lstStyle/>
        <a:p>
          <a:r>
            <a:rPr lang="de-AT" dirty="0" err="1" smtClean="0"/>
            <a:t>PUNTI</a:t>
          </a:r>
          <a:r>
            <a:rPr lang="de-AT" dirty="0" smtClean="0"/>
            <a:t> DI FORZA</a:t>
          </a:r>
          <a:endParaRPr lang="de-AT" dirty="0"/>
        </a:p>
      </dgm:t>
    </dgm:pt>
    <dgm:pt modelId="{58A37B5F-4A53-430D-94D2-E20BFFD3B1F4}" type="parTrans" cxnId="{65FB76CA-EC00-405E-8220-AC9E06ED213A}">
      <dgm:prSet/>
      <dgm:spPr/>
      <dgm:t>
        <a:bodyPr/>
        <a:lstStyle/>
        <a:p>
          <a:endParaRPr lang="de-AT"/>
        </a:p>
      </dgm:t>
    </dgm:pt>
    <dgm:pt modelId="{C87E08C6-2655-4002-A6B6-B4B7CEFA27B0}" type="sibTrans" cxnId="{65FB76CA-EC00-405E-8220-AC9E06ED213A}">
      <dgm:prSet/>
      <dgm:spPr/>
      <dgm:t>
        <a:bodyPr/>
        <a:lstStyle/>
        <a:p>
          <a:endParaRPr lang="de-AT"/>
        </a:p>
      </dgm:t>
    </dgm:pt>
    <dgm:pt modelId="{41F8BDC1-B467-471B-AA6D-B8CB0A3767CC}">
      <dgm:prSet phldrT="[Text]"/>
      <dgm:spPr/>
      <dgm:t>
        <a:bodyPr/>
        <a:lstStyle/>
        <a:p>
          <a:r>
            <a:rPr lang="de-AT" dirty="0" err="1" smtClean="0"/>
            <a:t>PUNTI</a:t>
          </a:r>
          <a:r>
            <a:rPr lang="de-AT" dirty="0" smtClean="0"/>
            <a:t> DI </a:t>
          </a:r>
          <a:r>
            <a:rPr lang="de-AT" dirty="0" err="1" smtClean="0"/>
            <a:t>DEBOLEZZA</a:t>
          </a:r>
          <a:endParaRPr lang="de-AT" dirty="0"/>
        </a:p>
      </dgm:t>
    </dgm:pt>
    <dgm:pt modelId="{5BFB36CD-A13D-40F8-89FA-5D314B91972D}" type="parTrans" cxnId="{3380607B-0BBF-4463-872F-24C786BC9DDA}">
      <dgm:prSet/>
      <dgm:spPr/>
      <dgm:t>
        <a:bodyPr/>
        <a:lstStyle/>
        <a:p>
          <a:endParaRPr lang="de-AT"/>
        </a:p>
      </dgm:t>
    </dgm:pt>
    <dgm:pt modelId="{EADCDC78-24FD-4294-94E8-CCE8911D08FF}" type="sibTrans" cxnId="{3380607B-0BBF-4463-872F-24C786BC9DDA}">
      <dgm:prSet/>
      <dgm:spPr/>
      <dgm:t>
        <a:bodyPr/>
        <a:lstStyle/>
        <a:p>
          <a:endParaRPr lang="de-AT"/>
        </a:p>
      </dgm:t>
    </dgm:pt>
    <dgm:pt modelId="{AD9A3711-9069-494E-A30C-2CF212078E64}" type="pres">
      <dgm:prSet presAssocID="{75B5445F-DA21-4D35-81A5-19235DFD1085}" presName="compositeShape" presStyleCnt="0">
        <dgm:presLayoutVars>
          <dgm:chMax val="7"/>
          <dgm:dir/>
          <dgm:resizeHandles val="exact"/>
        </dgm:presLayoutVars>
      </dgm:prSet>
      <dgm:spPr/>
    </dgm:pt>
    <dgm:pt modelId="{48263069-C1BE-4AC6-88F2-0D9B8A78459E}" type="pres">
      <dgm:prSet presAssocID="{4A8B0BB3-D796-4E3E-83B5-05539683E050}" presName="circ1" presStyleLbl="vennNode1" presStyleIdx="0" presStyleCnt="2"/>
      <dgm:spPr/>
      <dgm:t>
        <a:bodyPr/>
        <a:lstStyle/>
        <a:p>
          <a:endParaRPr lang="de-AT"/>
        </a:p>
      </dgm:t>
    </dgm:pt>
    <dgm:pt modelId="{B158D3FE-1F27-4F2C-A4D1-CDAC7466A581}" type="pres">
      <dgm:prSet presAssocID="{4A8B0BB3-D796-4E3E-83B5-05539683E050}" presName="circ1Tx" presStyleLbl="revTx" presStyleIdx="0" presStyleCnt="0">
        <dgm:presLayoutVars>
          <dgm:chMax val="0"/>
          <dgm:chPref val="0"/>
          <dgm:bulletEnabled val="1"/>
        </dgm:presLayoutVars>
      </dgm:prSet>
      <dgm:spPr/>
      <dgm:t>
        <a:bodyPr/>
        <a:lstStyle/>
        <a:p>
          <a:endParaRPr lang="de-AT"/>
        </a:p>
      </dgm:t>
    </dgm:pt>
    <dgm:pt modelId="{83DF0C9E-1204-49BB-925A-D6E29DB1BA15}" type="pres">
      <dgm:prSet presAssocID="{41F8BDC1-B467-471B-AA6D-B8CB0A3767CC}" presName="circ2" presStyleLbl="vennNode1" presStyleIdx="1" presStyleCnt="2"/>
      <dgm:spPr/>
      <dgm:t>
        <a:bodyPr/>
        <a:lstStyle/>
        <a:p>
          <a:endParaRPr lang="de-AT"/>
        </a:p>
      </dgm:t>
    </dgm:pt>
    <dgm:pt modelId="{389CEBE9-92F7-4C52-99C0-F3C43B9282EA}" type="pres">
      <dgm:prSet presAssocID="{41F8BDC1-B467-471B-AA6D-B8CB0A3767CC}" presName="circ2Tx" presStyleLbl="revTx" presStyleIdx="0" presStyleCnt="0">
        <dgm:presLayoutVars>
          <dgm:chMax val="0"/>
          <dgm:chPref val="0"/>
          <dgm:bulletEnabled val="1"/>
        </dgm:presLayoutVars>
      </dgm:prSet>
      <dgm:spPr/>
      <dgm:t>
        <a:bodyPr/>
        <a:lstStyle/>
        <a:p>
          <a:endParaRPr lang="de-AT"/>
        </a:p>
      </dgm:t>
    </dgm:pt>
  </dgm:ptLst>
  <dgm:cxnLst>
    <dgm:cxn modelId="{3E75E488-7AA0-451F-9A5D-0CBB5279E0E7}" type="presOf" srcId="{4A8B0BB3-D796-4E3E-83B5-05539683E050}" destId="{48263069-C1BE-4AC6-88F2-0D9B8A78459E}" srcOrd="0" destOrd="0" presId="urn:microsoft.com/office/officeart/2005/8/layout/venn1"/>
    <dgm:cxn modelId="{2CC35BD6-E8B7-43BB-9BCD-9796AFDDD3F5}" type="presOf" srcId="{75B5445F-DA21-4D35-81A5-19235DFD1085}" destId="{AD9A3711-9069-494E-A30C-2CF212078E64}" srcOrd="0" destOrd="0" presId="urn:microsoft.com/office/officeart/2005/8/layout/venn1"/>
    <dgm:cxn modelId="{3380607B-0BBF-4463-872F-24C786BC9DDA}" srcId="{75B5445F-DA21-4D35-81A5-19235DFD1085}" destId="{41F8BDC1-B467-471B-AA6D-B8CB0A3767CC}" srcOrd="1" destOrd="0" parTransId="{5BFB36CD-A13D-40F8-89FA-5D314B91972D}" sibTransId="{EADCDC78-24FD-4294-94E8-CCE8911D08FF}"/>
    <dgm:cxn modelId="{12F42C40-9DE4-47F0-9086-486CC06D90AD}" type="presOf" srcId="{4A8B0BB3-D796-4E3E-83B5-05539683E050}" destId="{B158D3FE-1F27-4F2C-A4D1-CDAC7466A581}" srcOrd="1" destOrd="0" presId="urn:microsoft.com/office/officeart/2005/8/layout/venn1"/>
    <dgm:cxn modelId="{65FB76CA-EC00-405E-8220-AC9E06ED213A}" srcId="{75B5445F-DA21-4D35-81A5-19235DFD1085}" destId="{4A8B0BB3-D796-4E3E-83B5-05539683E050}" srcOrd="0" destOrd="0" parTransId="{58A37B5F-4A53-430D-94D2-E20BFFD3B1F4}" sibTransId="{C87E08C6-2655-4002-A6B6-B4B7CEFA27B0}"/>
    <dgm:cxn modelId="{53E770A9-6410-451D-B6D6-5CF7C5E4BB4B}" type="presOf" srcId="{41F8BDC1-B467-471B-AA6D-B8CB0A3767CC}" destId="{389CEBE9-92F7-4C52-99C0-F3C43B9282EA}" srcOrd="1" destOrd="0" presId="urn:microsoft.com/office/officeart/2005/8/layout/venn1"/>
    <dgm:cxn modelId="{A22BF6BD-4DE0-484E-80D6-96C8B6902FEA}" type="presOf" srcId="{41F8BDC1-B467-471B-AA6D-B8CB0A3767CC}" destId="{83DF0C9E-1204-49BB-925A-D6E29DB1BA15}" srcOrd="0" destOrd="0" presId="urn:microsoft.com/office/officeart/2005/8/layout/venn1"/>
    <dgm:cxn modelId="{5F80A9D7-F76D-4636-852A-7B1F437C687E}" type="presParOf" srcId="{AD9A3711-9069-494E-A30C-2CF212078E64}" destId="{48263069-C1BE-4AC6-88F2-0D9B8A78459E}" srcOrd="0" destOrd="0" presId="urn:microsoft.com/office/officeart/2005/8/layout/venn1"/>
    <dgm:cxn modelId="{611439BE-04A8-4443-A24A-F7A47AE8935C}" type="presParOf" srcId="{AD9A3711-9069-494E-A30C-2CF212078E64}" destId="{B158D3FE-1F27-4F2C-A4D1-CDAC7466A581}" srcOrd="1" destOrd="0" presId="urn:microsoft.com/office/officeart/2005/8/layout/venn1"/>
    <dgm:cxn modelId="{24B9BA84-AA9D-4E02-9A32-62C19E4FA304}" type="presParOf" srcId="{AD9A3711-9069-494E-A30C-2CF212078E64}" destId="{83DF0C9E-1204-49BB-925A-D6E29DB1BA15}" srcOrd="2" destOrd="0" presId="urn:microsoft.com/office/officeart/2005/8/layout/venn1"/>
    <dgm:cxn modelId="{61A3E9AF-AF1D-4972-97C8-AA88DE5BDDA4}" type="presParOf" srcId="{AD9A3711-9069-494E-A30C-2CF212078E64}" destId="{389CEBE9-92F7-4C52-99C0-F3C43B9282EA}" srcOrd="3" destOrd="0" presId="urn:microsoft.com/office/officeart/2005/8/layout/ven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8263069-C1BE-4AC6-88F2-0D9B8A78459E}">
      <dsp:nvSpPr>
        <dsp:cNvPr id="0" name=""/>
        <dsp:cNvSpPr/>
      </dsp:nvSpPr>
      <dsp:spPr>
        <a:xfrm>
          <a:off x="108216" y="88810"/>
          <a:ext cx="2669334" cy="2669334"/>
        </a:xfrm>
        <a:prstGeom prst="ellipse">
          <a:avLst/>
        </a:prstGeom>
        <a:solidFill>
          <a:schemeClr val="accent4">
            <a:alpha val="50000"/>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lvl="0" algn="ctr" defTabSz="1111250">
            <a:lnSpc>
              <a:spcPct val="90000"/>
            </a:lnSpc>
            <a:spcBef>
              <a:spcPct val="0"/>
            </a:spcBef>
            <a:spcAft>
              <a:spcPct val="35000"/>
            </a:spcAft>
          </a:pPr>
          <a:r>
            <a:rPr lang="de-AT" sz="2500" kern="1200" dirty="0" err="1" smtClean="0"/>
            <a:t>PUNTI</a:t>
          </a:r>
          <a:r>
            <a:rPr lang="de-AT" sz="2500" kern="1200" dirty="0" smtClean="0"/>
            <a:t> DI FORZA</a:t>
          </a:r>
          <a:endParaRPr lang="de-AT" sz="2500" kern="1200" dirty="0"/>
        </a:p>
      </dsp:txBody>
      <dsp:txXfrm>
        <a:off x="480961" y="403582"/>
        <a:ext cx="1539075" cy="2039790"/>
      </dsp:txXfrm>
    </dsp:sp>
    <dsp:sp modelId="{83DF0C9E-1204-49BB-925A-D6E29DB1BA15}">
      <dsp:nvSpPr>
        <dsp:cNvPr id="0" name=""/>
        <dsp:cNvSpPr/>
      </dsp:nvSpPr>
      <dsp:spPr>
        <a:xfrm>
          <a:off x="2032061" y="88810"/>
          <a:ext cx="2669334" cy="2669334"/>
        </a:xfrm>
        <a:prstGeom prst="ellipse">
          <a:avLst/>
        </a:prstGeom>
        <a:solidFill>
          <a:schemeClr val="accent4">
            <a:alpha val="50000"/>
            <a:hueOff val="-7036575"/>
            <a:satOff val="42238"/>
            <a:lumOff val="-3725"/>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lvl="0" algn="ctr" defTabSz="1111250">
            <a:lnSpc>
              <a:spcPct val="90000"/>
            </a:lnSpc>
            <a:spcBef>
              <a:spcPct val="0"/>
            </a:spcBef>
            <a:spcAft>
              <a:spcPct val="35000"/>
            </a:spcAft>
          </a:pPr>
          <a:r>
            <a:rPr lang="de-AT" sz="2500" kern="1200" dirty="0" err="1" smtClean="0"/>
            <a:t>PUNTI</a:t>
          </a:r>
          <a:r>
            <a:rPr lang="de-AT" sz="2500" kern="1200" dirty="0" smtClean="0"/>
            <a:t> DI </a:t>
          </a:r>
          <a:r>
            <a:rPr lang="de-AT" sz="2500" kern="1200" dirty="0" err="1" smtClean="0"/>
            <a:t>DEBOLEZZA</a:t>
          </a:r>
          <a:endParaRPr lang="de-AT" sz="2500" kern="1200" dirty="0"/>
        </a:p>
      </dsp:txBody>
      <dsp:txXfrm>
        <a:off x="2789574" y="403582"/>
        <a:ext cx="1539075" cy="2039790"/>
      </dsp:txXfrm>
    </dsp:sp>
  </dsp:spTree>
</dsp:drawing>
</file>

<file path=ppt/diagrams/layout1.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e-AT"/>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A3AB8AD-C918-4719-91DD-202328082852}" type="datetimeFigureOut">
              <a:rPr lang="de-AT" smtClean="0"/>
              <a:pPr/>
              <a:t>24.06.2018</a:t>
            </a:fld>
            <a:endParaRPr lang="de-AT"/>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de-AT"/>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e-AT"/>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de-AT"/>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1D771D2-89AB-4CC3-84EE-80891D5D002B}" type="slidenum">
              <a:rPr lang="de-AT" smtClean="0"/>
              <a:pPr/>
              <a:t>‹N›</a:t>
            </a:fld>
            <a:endParaRPr lang="de-AT"/>
          </a:p>
        </p:txBody>
      </p:sp>
    </p:spTree>
    <p:extLst>
      <p:ext uri="{BB962C8B-B14F-4D97-AF65-F5344CB8AC3E}">
        <p14:creationId xmlns:p14="http://schemas.microsoft.com/office/powerpoint/2010/main" val="255767437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noProof="0" dirty="0" err="1" smtClean="0"/>
              <a:t>Oggigiorno</a:t>
            </a:r>
            <a:r>
              <a:rPr lang="en-GB" noProof="0" dirty="0" smtClean="0"/>
              <a:t>, </a:t>
            </a:r>
            <a:r>
              <a:rPr lang="en-GB" noProof="0" dirty="0" err="1" smtClean="0"/>
              <a:t>stabilire</a:t>
            </a:r>
            <a:r>
              <a:rPr lang="en-GB" noProof="0" dirty="0" smtClean="0"/>
              <a:t> e </a:t>
            </a:r>
            <a:r>
              <a:rPr lang="en-GB" noProof="0" dirty="0" err="1" smtClean="0"/>
              <a:t>mantenere</a:t>
            </a:r>
            <a:r>
              <a:rPr lang="en-GB" noProof="0" dirty="0" smtClean="0"/>
              <a:t> </a:t>
            </a:r>
            <a:r>
              <a:rPr lang="en-GB" noProof="0" dirty="0" err="1" smtClean="0"/>
              <a:t>una</a:t>
            </a:r>
            <a:r>
              <a:rPr lang="en-GB" baseline="0" noProof="0" dirty="0" smtClean="0"/>
              <a:t> </a:t>
            </a:r>
            <a:r>
              <a:rPr lang="en-GB" baseline="0" noProof="0" dirty="0" err="1" smtClean="0"/>
              <a:t>carriera</a:t>
            </a:r>
            <a:r>
              <a:rPr lang="en-GB" baseline="0" noProof="0" dirty="0" smtClean="0"/>
              <a:t> </a:t>
            </a:r>
            <a:r>
              <a:rPr lang="en-GB" baseline="0" noProof="0" dirty="0" err="1" smtClean="0"/>
              <a:t>richiede</a:t>
            </a:r>
            <a:r>
              <a:rPr lang="en-GB" baseline="0" noProof="0" dirty="0" smtClean="0"/>
              <a:t>, </a:t>
            </a:r>
            <a:r>
              <a:rPr lang="en-GB" baseline="0" noProof="0" dirty="0" err="1" smtClean="0"/>
              <a:t>oltre</a:t>
            </a:r>
            <a:r>
              <a:rPr lang="en-GB" baseline="0" noProof="0" dirty="0" smtClean="0"/>
              <a:t> </a:t>
            </a:r>
            <a:r>
              <a:rPr lang="en-GB" baseline="0" noProof="0" dirty="0" err="1" smtClean="0"/>
              <a:t>alle</a:t>
            </a:r>
            <a:r>
              <a:rPr lang="en-GB" baseline="0" noProof="0" dirty="0" smtClean="0"/>
              <a:t> </a:t>
            </a:r>
            <a:r>
              <a:rPr lang="en-GB" baseline="0" noProof="0" dirty="0" err="1" smtClean="0"/>
              <a:t>capacità</a:t>
            </a:r>
            <a:r>
              <a:rPr lang="en-GB" baseline="0" noProof="0" dirty="0" smtClean="0"/>
              <a:t> </a:t>
            </a:r>
            <a:r>
              <a:rPr lang="en-GB" baseline="0" noProof="0" dirty="0" err="1" smtClean="0"/>
              <a:t>nell’ambito</a:t>
            </a:r>
            <a:r>
              <a:rPr lang="en-GB" baseline="0" noProof="0" dirty="0" smtClean="0"/>
              <a:t> </a:t>
            </a:r>
            <a:r>
              <a:rPr lang="en-GB" baseline="0" noProof="0" dirty="0" err="1" smtClean="0"/>
              <a:t>lavorativo</a:t>
            </a:r>
            <a:r>
              <a:rPr lang="en-GB" baseline="0" noProof="0" dirty="0" smtClean="0"/>
              <a:t>, </a:t>
            </a:r>
            <a:r>
              <a:rPr lang="en-GB" baseline="0" noProof="0" dirty="0" err="1" smtClean="0"/>
              <a:t>anche</a:t>
            </a:r>
            <a:r>
              <a:rPr lang="en-GB" baseline="0" noProof="0" dirty="0" smtClean="0"/>
              <a:t> </a:t>
            </a:r>
            <a:r>
              <a:rPr lang="en-GB" baseline="0" noProof="0" dirty="0" err="1" smtClean="0"/>
              <a:t>competenze</a:t>
            </a:r>
            <a:r>
              <a:rPr lang="en-GB" baseline="0" noProof="0" dirty="0" smtClean="0"/>
              <a:t> </a:t>
            </a:r>
            <a:r>
              <a:rPr lang="en-GB" baseline="0" noProof="0" dirty="0" err="1" smtClean="0"/>
              <a:t>personali</a:t>
            </a:r>
            <a:r>
              <a:rPr lang="en-GB" baseline="0" noProof="0" dirty="0" smtClean="0"/>
              <a:t> e </a:t>
            </a:r>
            <a:r>
              <a:rPr lang="en-GB" baseline="0" noProof="0" dirty="0" err="1" smtClean="0"/>
              <a:t>sociali</a:t>
            </a:r>
            <a:r>
              <a:rPr lang="en-GB" baseline="0" noProof="0" dirty="0" smtClean="0"/>
              <a:t>. </a:t>
            </a:r>
            <a:r>
              <a:rPr lang="en-GB" baseline="0" noProof="0" dirty="0" err="1" smtClean="0"/>
              <a:t>Conoscenze</a:t>
            </a:r>
            <a:r>
              <a:rPr lang="en-GB" baseline="0" noProof="0" dirty="0" smtClean="0"/>
              <a:t> e </a:t>
            </a:r>
            <a:r>
              <a:rPr lang="en-GB" baseline="0" noProof="0" dirty="0" err="1" smtClean="0"/>
              <a:t>competenze</a:t>
            </a:r>
            <a:r>
              <a:rPr lang="en-GB" baseline="0" noProof="0" dirty="0" smtClean="0"/>
              <a:t> </a:t>
            </a:r>
            <a:r>
              <a:rPr lang="en-GB" baseline="0" noProof="0" dirty="0" err="1" smtClean="0"/>
              <a:t>si</a:t>
            </a:r>
            <a:r>
              <a:rPr lang="en-GB" baseline="0" noProof="0" dirty="0" smtClean="0"/>
              <a:t> </a:t>
            </a:r>
            <a:r>
              <a:rPr lang="en-GB" baseline="0" noProof="0" dirty="0" err="1" smtClean="0"/>
              <a:t>acquisiscono</a:t>
            </a:r>
            <a:r>
              <a:rPr lang="en-GB" baseline="0" noProof="0" dirty="0" smtClean="0"/>
              <a:t>  </a:t>
            </a:r>
            <a:r>
              <a:rPr lang="en-GB" baseline="0" noProof="0" dirty="0" err="1" smtClean="0"/>
              <a:t>attraverso</a:t>
            </a:r>
            <a:r>
              <a:rPr lang="en-GB" baseline="0" noProof="0" dirty="0" smtClean="0"/>
              <a:t> la </a:t>
            </a:r>
            <a:r>
              <a:rPr lang="en-GB" baseline="0" noProof="0" dirty="0" err="1" smtClean="0"/>
              <a:t>pratica</a:t>
            </a:r>
            <a:r>
              <a:rPr lang="en-GB" baseline="0" noProof="0" dirty="0" smtClean="0"/>
              <a:t> </a:t>
            </a:r>
            <a:r>
              <a:rPr lang="en-GB" baseline="0" noProof="0" dirty="0" err="1" smtClean="0"/>
              <a:t>professionale</a:t>
            </a:r>
            <a:r>
              <a:rPr lang="en-GB" baseline="0" noProof="0" dirty="0" smtClean="0"/>
              <a:t> e </a:t>
            </a:r>
            <a:r>
              <a:rPr lang="en-GB" baseline="0" noProof="0" dirty="0" err="1" smtClean="0"/>
              <a:t>l’esperienza</a:t>
            </a:r>
            <a:r>
              <a:rPr lang="en-GB" baseline="0" noProof="0" dirty="0" smtClean="0"/>
              <a:t>, ma </a:t>
            </a:r>
            <a:r>
              <a:rPr lang="en-GB" baseline="0" noProof="0" dirty="0" err="1" smtClean="0"/>
              <a:t>anche</a:t>
            </a:r>
            <a:r>
              <a:rPr lang="en-GB" baseline="0" noProof="0" dirty="0" smtClean="0"/>
              <a:t> </a:t>
            </a:r>
            <a:r>
              <a:rPr lang="en-GB" baseline="0" noProof="0" dirty="0" err="1" smtClean="0"/>
              <a:t>attraverso</a:t>
            </a:r>
            <a:r>
              <a:rPr lang="en-GB" baseline="0" noProof="0" dirty="0" smtClean="0"/>
              <a:t> le diverse </a:t>
            </a:r>
            <a:r>
              <a:rPr lang="en-GB" baseline="0" noProof="0" dirty="0" err="1" smtClean="0"/>
              <a:t>esperienze</a:t>
            </a:r>
            <a:r>
              <a:rPr lang="en-GB" baseline="0" noProof="0" dirty="0" smtClean="0"/>
              <a:t> </a:t>
            </a:r>
            <a:r>
              <a:rPr lang="en-GB" baseline="0" noProof="0" dirty="0" err="1" smtClean="0"/>
              <a:t>di</a:t>
            </a:r>
            <a:r>
              <a:rPr lang="en-GB" baseline="0" noProof="0" dirty="0" smtClean="0"/>
              <a:t> vita. </a:t>
            </a:r>
            <a:r>
              <a:rPr lang="en-GB" baseline="0" noProof="0" dirty="0" err="1" smtClean="0"/>
              <a:t>Un’analisi</a:t>
            </a:r>
            <a:r>
              <a:rPr lang="en-GB" baseline="0" noProof="0" dirty="0" smtClean="0"/>
              <a:t> </a:t>
            </a:r>
            <a:r>
              <a:rPr lang="en-GB" baseline="0" noProof="0" dirty="0" err="1" smtClean="0"/>
              <a:t>delle</a:t>
            </a:r>
            <a:r>
              <a:rPr lang="en-GB" baseline="0" noProof="0" dirty="0" smtClean="0"/>
              <a:t> </a:t>
            </a:r>
            <a:r>
              <a:rPr lang="en-GB" baseline="0" noProof="0" dirty="0" err="1" smtClean="0"/>
              <a:t>competenze</a:t>
            </a:r>
            <a:r>
              <a:rPr lang="en-GB" baseline="0" noProof="0" dirty="0" smtClean="0"/>
              <a:t> </a:t>
            </a:r>
            <a:r>
              <a:rPr lang="en-GB" baseline="0" noProof="0" dirty="0" err="1" smtClean="0"/>
              <a:t>può</a:t>
            </a:r>
            <a:r>
              <a:rPr lang="en-GB" baseline="0" noProof="0" dirty="0" smtClean="0"/>
              <a:t> </a:t>
            </a:r>
            <a:r>
              <a:rPr lang="en-GB" baseline="0" noProof="0" dirty="0" err="1" smtClean="0"/>
              <a:t>mettere</a:t>
            </a:r>
            <a:r>
              <a:rPr lang="en-GB" baseline="0" noProof="0" dirty="0" smtClean="0"/>
              <a:t> in </a:t>
            </a:r>
            <a:r>
              <a:rPr lang="en-GB" baseline="0" noProof="0" dirty="0" err="1" smtClean="0"/>
              <a:t>evidenza</a:t>
            </a:r>
            <a:r>
              <a:rPr lang="en-GB" baseline="0" noProof="0" dirty="0" smtClean="0"/>
              <a:t> le </a:t>
            </a:r>
            <a:r>
              <a:rPr lang="en-GB" baseline="0" noProof="0" dirty="0" err="1" smtClean="0"/>
              <a:t>conoscenze</a:t>
            </a:r>
            <a:r>
              <a:rPr lang="en-GB" baseline="0" noProof="0" dirty="0" smtClean="0"/>
              <a:t> e le </a:t>
            </a:r>
            <a:r>
              <a:rPr lang="en-GB" baseline="0" noProof="0" dirty="0" err="1" smtClean="0"/>
              <a:t>capacità</a:t>
            </a:r>
            <a:r>
              <a:rPr lang="en-GB" baseline="0" noProof="0" dirty="0" smtClean="0"/>
              <a:t> </a:t>
            </a:r>
            <a:r>
              <a:rPr lang="en-GB" baseline="0" noProof="0" dirty="0" err="1" smtClean="0"/>
              <a:t>acquisite</a:t>
            </a:r>
            <a:r>
              <a:rPr lang="en-GB" baseline="0" noProof="0" dirty="0" smtClean="0"/>
              <a:t> </a:t>
            </a:r>
            <a:r>
              <a:rPr lang="en-GB" baseline="0" noProof="0" dirty="0" err="1" smtClean="0"/>
              <a:t>attraverso</a:t>
            </a:r>
            <a:r>
              <a:rPr lang="en-GB" baseline="0" noProof="0" dirty="0" smtClean="0"/>
              <a:t> </a:t>
            </a:r>
            <a:r>
              <a:rPr lang="en-GB" baseline="0" noProof="0" dirty="0" err="1" smtClean="0"/>
              <a:t>queste</a:t>
            </a:r>
            <a:r>
              <a:rPr lang="en-GB" baseline="0" noProof="0" dirty="0" smtClean="0"/>
              <a:t> </a:t>
            </a:r>
            <a:r>
              <a:rPr lang="en-GB" baseline="0" noProof="0" dirty="0" err="1" smtClean="0"/>
              <a:t>esperienze</a:t>
            </a:r>
            <a:r>
              <a:rPr lang="en-GB" baseline="0" noProof="0" dirty="0" smtClean="0"/>
              <a:t> e </a:t>
            </a:r>
            <a:r>
              <a:rPr lang="en-GB" baseline="0" noProof="0" dirty="0" err="1" smtClean="0"/>
              <a:t>può</a:t>
            </a:r>
            <a:r>
              <a:rPr lang="en-GB" baseline="0" noProof="0" dirty="0" smtClean="0"/>
              <a:t> </a:t>
            </a:r>
            <a:r>
              <a:rPr lang="en-GB" baseline="0" noProof="0" dirty="0" err="1" smtClean="0"/>
              <a:t>aiutare</a:t>
            </a:r>
            <a:r>
              <a:rPr lang="en-GB" baseline="0" noProof="0" dirty="0" smtClean="0"/>
              <a:t> ad </a:t>
            </a:r>
            <a:r>
              <a:rPr lang="en-GB" baseline="0" noProof="0" dirty="0" err="1" smtClean="0"/>
              <a:t>aumentare</a:t>
            </a:r>
            <a:r>
              <a:rPr lang="en-GB" baseline="0" noProof="0" dirty="0" smtClean="0"/>
              <a:t> le </a:t>
            </a:r>
            <a:r>
              <a:rPr lang="en-GB" baseline="0" noProof="0" dirty="0" err="1" smtClean="0"/>
              <a:t>opportunità</a:t>
            </a:r>
            <a:r>
              <a:rPr lang="en-GB" baseline="0" noProof="0" dirty="0" smtClean="0"/>
              <a:t> </a:t>
            </a:r>
            <a:r>
              <a:rPr lang="en-GB" baseline="0" noProof="0" dirty="0" err="1" smtClean="0"/>
              <a:t>nel</a:t>
            </a:r>
            <a:r>
              <a:rPr lang="en-GB" baseline="0" noProof="0" dirty="0" smtClean="0"/>
              <a:t> </a:t>
            </a:r>
            <a:r>
              <a:rPr lang="en-GB" baseline="0" noProof="0" dirty="0" err="1" smtClean="0"/>
              <a:t>mercato</a:t>
            </a:r>
            <a:r>
              <a:rPr lang="en-GB" baseline="0" noProof="0" dirty="0" smtClean="0"/>
              <a:t> del </a:t>
            </a:r>
            <a:r>
              <a:rPr lang="en-GB" baseline="0" noProof="0" dirty="0" err="1" smtClean="0"/>
              <a:t>lavoro</a:t>
            </a:r>
            <a:r>
              <a:rPr lang="en-GB" baseline="0" noProof="0" dirty="0" smtClean="0"/>
              <a:t>. Es.: </a:t>
            </a:r>
            <a:r>
              <a:rPr lang="en-GB" baseline="0" noProof="0" dirty="0" err="1" smtClean="0"/>
              <a:t>attraverso</a:t>
            </a:r>
            <a:r>
              <a:rPr lang="en-GB" baseline="0" noProof="0" dirty="0" smtClean="0"/>
              <a:t> </a:t>
            </a:r>
            <a:r>
              <a:rPr lang="en-GB" baseline="0" noProof="0" dirty="0" err="1" smtClean="0"/>
              <a:t>esperienze</a:t>
            </a:r>
            <a:r>
              <a:rPr lang="en-GB" baseline="0" noProof="0" dirty="0" smtClean="0"/>
              <a:t> </a:t>
            </a:r>
            <a:r>
              <a:rPr lang="en-GB" baseline="0" noProof="0" dirty="0" err="1" smtClean="0"/>
              <a:t>di</a:t>
            </a:r>
            <a:r>
              <a:rPr lang="en-GB" baseline="0" noProof="0" dirty="0" smtClean="0"/>
              <a:t> </a:t>
            </a:r>
            <a:r>
              <a:rPr lang="en-GB" baseline="0" noProof="0" dirty="0" err="1" smtClean="0"/>
              <a:t>volontariato</a:t>
            </a:r>
            <a:r>
              <a:rPr lang="en-GB" baseline="0" noProof="0" dirty="0" smtClean="0"/>
              <a:t>.</a:t>
            </a:r>
          </a:p>
        </p:txBody>
      </p:sp>
      <p:sp>
        <p:nvSpPr>
          <p:cNvPr id="4" name="Slide Number Placeholder 3"/>
          <p:cNvSpPr>
            <a:spLocks noGrp="1"/>
          </p:cNvSpPr>
          <p:nvPr>
            <p:ph type="sldNum" sz="quarter" idx="10"/>
          </p:nvPr>
        </p:nvSpPr>
        <p:spPr/>
        <p:txBody>
          <a:bodyPr/>
          <a:lstStyle/>
          <a:p>
            <a:fld id="{91D771D2-89AB-4CC3-84EE-80891D5D002B}" type="slidenum">
              <a:rPr lang="de-AT" smtClean="0"/>
              <a:pPr/>
              <a:t>2</a:t>
            </a:fld>
            <a:endParaRPr lang="de-AT"/>
          </a:p>
        </p:txBody>
      </p:sp>
    </p:spTree>
    <p:extLst>
      <p:ext uri="{BB962C8B-B14F-4D97-AF65-F5344CB8AC3E}">
        <p14:creationId xmlns:p14="http://schemas.microsoft.com/office/powerpoint/2010/main" val="30468759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aseline="0" dirty="0" smtClean="0"/>
              <a:t>Il </a:t>
            </a:r>
            <a:r>
              <a:rPr lang="en-GB" baseline="0" dirty="0" err="1" smtClean="0"/>
              <a:t>profilo</a:t>
            </a:r>
            <a:r>
              <a:rPr lang="en-GB" baseline="0" dirty="0" smtClean="0"/>
              <a:t> </a:t>
            </a:r>
            <a:r>
              <a:rPr lang="en-GB" baseline="0" dirty="0" err="1" smtClean="0"/>
              <a:t>ti</a:t>
            </a:r>
            <a:r>
              <a:rPr lang="en-GB" baseline="0" dirty="0" smtClean="0"/>
              <a:t> serve come </a:t>
            </a:r>
            <a:r>
              <a:rPr lang="en-GB" baseline="0" dirty="0" err="1" smtClean="0"/>
              <a:t>riferimento</a:t>
            </a:r>
            <a:r>
              <a:rPr lang="en-GB" baseline="0" dirty="0" smtClean="0"/>
              <a:t> </a:t>
            </a:r>
            <a:r>
              <a:rPr lang="en-GB" baseline="0" dirty="0" err="1" smtClean="0"/>
              <a:t>di</a:t>
            </a:r>
            <a:r>
              <a:rPr lang="en-GB" baseline="0" dirty="0" smtClean="0"/>
              <a:t> </a:t>
            </a:r>
            <a:r>
              <a:rPr lang="en-GB" baseline="0" dirty="0" err="1" smtClean="0"/>
              <a:t>lavoro</a:t>
            </a:r>
            <a:r>
              <a:rPr lang="en-GB" baseline="0" dirty="0" smtClean="0"/>
              <a:t>, </a:t>
            </a:r>
            <a:r>
              <a:rPr lang="en-GB" baseline="0" dirty="0" err="1" smtClean="0"/>
              <a:t>che</a:t>
            </a:r>
            <a:r>
              <a:rPr lang="en-GB" baseline="0" dirty="0" smtClean="0"/>
              <a:t> </a:t>
            </a:r>
            <a:r>
              <a:rPr lang="en-GB" baseline="0" dirty="0" err="1" smtClean="0"/>
              <a:t>riflette</a:t>
            </a:r>
            <a:r>
              <a:rPr lang="en-GB" baseline="0" dirty="0" smtClean="0"/>
              <a:t> le </a:t>
            </a:r>
            <a:r>
              <a:rPr lang="en-GB" baseline="0" dirty="0" err="1" smtClean="0"/>
              <a:t>tue</a:t>
            </a:r>
            <a:r>
              <a:rPr lang="en-GB" baseline="0" dirty="0" smtClean="0"/>
              <a:t> </a:t>
            </a:r>
            <a:r>
              <a:rPr lang="en-GB" baseline="0" dirty="0" err="1" smtClean="0"/>
              <a:t>informazioni</a:t>
            </a:r>
            <a:r>
              <a:rPr lang="en-GB" baseline="0" dirty="0" smtClean="0"/>
              <a:t> </a:t>
            </a:r>
            <a:r>
              <a:rPr lang="en-GB" baseline="0" dirty="0" err="1" smtClean="0"/>
              <a:t>personali</a:t>
            </a:r>
            <a:r>
              <a:rPr lang="en-GB" baseline="0" dirty="0" smtClean="0"/>
              <a:t>.</a:t>
            </a:r>
            <a:endParaRPr lang="en-GB" dirty="0" smtClean="0"/>
          </a:p>
          <a:p>
            <a:r>
              <a:rPr lang="en-GB" dirty="0" err="1" smtClean="0"/>
              <a:t>Inoltre</a:t>
            </a:r>
            <a:r>
              <a:rPr lang="en-GB" dirty="0" smtClean="0"/>
              <a:t>, </a:t>
            </a:r>
            <a:r>
              <a:rPr lang="en-GB" dirty="0" err="1" smtClean="0"/>
              <a:t>i</a:t>
            </a:r>
            <a:r>
              <a:rPr lang="en-GB" dirty="0" smtClean="0"/>
              <a:t> </a:t>
            </a:r>
            <a:r>
              <a:rPr lang="en-GB" dirty="0" err="1" smtClean="0"/>
              <a:t>profili</a:t>
            </a:r>
            <a:r>
              <a:rPr lang="en-GB" dirty="0" smtClean="0"/>
              <a:t> </a:t>
            </a:r>
            <a:r>
              <a:rPr lang="en-GB" dirty="0" err="1" smtClean="0"/>
              <a:t>delle</a:t>
            </a:r>
            <a:r>
              <a:rPr lang="en-GB" dirty="0" smtClean="0"/>
              <a:t> </a:t>
            </a:r>
            <a:r>
              <a:rPr lang="en-GB" dirty="0" err="1" smtClean="0"/>
              <a:t>competenze</a:t>
            </a:r>
            <a:r>
              <a:rPr lang="en-GB" dirty="0" smtClean="0"/>
              <a:t> </a:t>
            </a:r>
            <a:r>
              <a:rPr lang="en-GB" dirty="0" err="1" smtClean="0"/>
              <a:t>possono</a:t>
            </a:r>
            <a:r>
              <a:rPr lang="en-GB" dirty="0" smtClean="0"/>
              <a:t> </a:t>
            </a:r>
            <a:r>
              <a:rPr lang="en-GB" dirty="0" err="1" smtClean="0"/>
              <a:t>essere</a:t>
            </a:r>
            <a:r>
              <a:rPr lang="en-GB" dirty="0" smtClean="0"/>
              <a:t> </a:t>
            </a:r>
            <a:r>
              <a:rPr lang="en-GB" dirty="0" err="1" smtClean="0"/>
              <a:t>usati</a:t>
            </a:r>
            <a:r>
              <a:rPr lang="en-GB" dirty="0" smtClean="0"/>
              <a:t> </a:t>
            </a:r>
            <a:r>
              <a:rPr lang="en-GB" dirty="0" err="1" smtClean="0"/>
              <a:t>anche</a:t>
            </a:r>
            <a:r>
              <a:rPr lang="en-GB" dirty="0" smtClean="0"/>
              <a:t> per candidature per un </a:t>
            </a:r>
            <a:r>
              <a:rPr lang="en-GB" dirty="0" err="1" smtClean="0"/>
              <a:t>posto</a:t>
            </a:r>
            <a:r>
              <a:rPr lang="en-GB" dirty="0" smtClean="0"/>
              <a:t> </a:t>
            </a:r>
            <a:r>
              <a:rPr lang="en-GB" dirty="0" err="1" smtClean="0"/>
              <a:t>di</a:t>
            </a:r>
            <a:r>
              <a:rPr lang="en-GB" dirty="0" smtClean="0"/>
              <a:t> </a:t>
            </a:r>
            <a:r>
              <a:rPr lang="en-GB" dirty="0" err="1" smtClean="0"/>
              <a:t>lavoro</a:t>
            </a:r>
            <a:r>
              <a:rPr lang="en-GB" dirty="0" smtClean="0"/>
              <a:t> o per</a:t>
            </a:r>
            <a:r>
              <a:rPr lang="en-GB" baseline="0" dirty="0" smtClean="0"/>
              <a:t> fare un </a:t>
            </a:r>
            <a:r>
              <a:rPr lang="en-GB" baseline="0" dirty="0" err="1" smtClean="0"/>
              <a:t>confronto</a:t>
            </a:r>
            <a:r>
              <a:rPr lang="en-GB" baseline="0" dirty="0" smtClean="0"/>
              <a:t> con un </a:t>
            </a:r>
            <a:r>
              <a:rPr lang="en-GB" baseline="0" dirty="0" err="1" smtClean="0"/>
              <a:t>profilo</a:t>
            </a:r>
            <a:r>
              <a:rPr lang="en-GB" baseline="0" dirty="0" smtClean="0"/>
              <a:t> </a:t>
            </a:r>
            <a:r>
              <a:rPr lang="en-GB" baseline="0" dirty="0" err="1" smtClean="0"/>
              <a:t>di</a:t>
            </a:r>
            <a:r>
              <a:rPr lang="en-GB" baseline="0" dirty="0" smtClean="0"/>
              <a:t> </a:t>
            </a:r>
            <a:r>
              <a:rPr lang="en-GB" baseline="0" dirty="0" err="1" smtClean="0"/>
              <a:t>lavoro</a:t>
            </a:r>
            <a:r>
              <a:rPr lang="en-GB" baseline="0" dirty="0" smtClean="0"/>
              <a:t> </a:t>
            </a:r>
            <a:r>
              <a:rPr lang="en-GB" baseline="0" dirty="0" err="1" smtClean="0"/>
              <a:t>esistente</a:t>
            </a:r>
            <a:r>
              <a:rPr lang="en-GB" dirty="0" smtClean="0"/>
              <a:t>. </a:t>
            </a:r>
          </a:p>
          <a:p>
            <a:r>
              <a:rPr lang="en-GB" dirty="0" err="1" smtClean="0"/>
              <a:t>Sebbene</a:t>
            </a:r>
            <a:r>
              <a:rPr lang="en-GB" dirty="0" smtClean="0"/>
              <a:t> </a:t>
            </a:r>
            <a:r>
              <a:rPr lang="en-GB" dirty="0" err="1" smtClean="0"/>
              <a:t>l’analisi</a:t>
            </a:r>
            <a:r>
              <a:rPr lang="en-GB" dirty="0" smtClean="0"/>
              <a:t> </a:t>
            </a:r>
            <a:r>
              <a:rPr lang="en-GB" dirty="0" err="1" smtClean="0"/>
              <a:t>delle</a:t>
            </a:r>
            <a:r>
              <a:rPr lang="en-GB" dirty="0" smtClean="0"/>
              <a:t> </a:t>
            </a:r>
            <a:r>
              <a:rPr lang="en-GB" dirty="0" err="1" smtClean="0"/>
              <a:t>competenze</a:t>
            </a:r>
            <a:r>
              <a:rPr lang="en-GB" dirty="0" smtClean="0"/>
              <a:t> </a:t>
            </a:r>
            <a:r>
              <a:rPr lang="en-GB" dirty="0" err="1" smtClean="0"/>
              <a:t>possa</a:t>
            </a:r>
            <a:r>
              <a:rPr lang="en-GB" dirty="0" smtClean="0"/>
              <a:t> </a:t>
            </a:r>
            <a:r>
              <a:rPr lang="en-GB" dirty="0" err="1" smtClean="0"/>
              <a:t>essere</a:t>
            </a:r>
            <a:r>
              <a:rPr lang="en-GB" dirty="0" smtClean="0"/>
              <a:t> </a:t>
            </a:r>
            <a:r>
              <a:rPr lang="en-GB" dirty="0" err="1" smtClean="0"/>
              <a:t>fatta</a:t>
            </a:r>
            <a:r>
              <a:rPr lang="en-GB" baseline="0" dirty="0" smtClean="0"/>
              <a:t> </a:t>
            </a:r>
            <a:r>
              <a:rPr lang="en-GB" baseline="0" dirty="0" err="1" smtClean="0"/>
              <a:t>individualmente</a:t>
            </a:r>
            <a:r>
              <a:rPr lang="en-GB" baseline="0" dirty="0" smtClean="0"/>
              <a:t>, è </a:t>
            </a:r>
            <a:r>
              <a:rPr lang="en-GB" baseline="0" dirty="0" err="1" smtClean="0"/>
              <a:t>raccomandabile</a:t>
            </a:r>
            <a:r>
              <a:rPr lang="en-GB" baseline="0" dirty="0" smtClean="0"/>
              <a:t> </a:t>
            </a:r>
            <a:r>
              <a:rPr lang="en-GB" baseline="0" dirty="0" err="1" smtClean="0"/>
              <a:t>chiedere</a:t>
            </a:r>
            <a:r>
              <a:rPr lang="en-GB" baseline="0" dirty="0" smtClean="0"/>
              <a:t> </a:t>
            </a:r>
            <a:r>
              <a:rPr lang="en-GB" baseline="0" dirty="0" err="1" smtClean="0"/>
              <a:t>una</a:t>
            </a:r>
            <a:r>
              <a:rPr lang="en-GB" baseline="0" dirty="0" smtClean="0"/>
              <a:t> </a:t>
            </a:r>
            <a:r>
              <a:rPr lang="en-GB" baseline="0" dirty="0" err="1" smtClean="0"/>
              <a:t>consulenza</a:t>
            </a:r>
            <a:r>
              <a:rPr lang="en-GB" baseline="0" dirty="0" smtClean="0"/>
              <a:t> </a:t>
            </a:r>
            <a:r>
              <a:rPr lang="en-GB" baseline="0" dirty="0" err="1" smtClean="0"/>
              <a:t>faccia</a:t>
            </a:r>
            <a:r>
              <a:rPr lang="en-GB" baseline="0" dirty="0" smtClean="0"/>
              <a:t>-a-</a:t>
            </a:r>
            <a:r>
              <a:rPr lang="en-GB" baseline="0" dirty="0" err="1" smtClean="0"/>
              <a:t>faccia</a:t>
            </a:r>
            <a:r>
              <a:rPr lang="en-GB" baseline="0" dirty="0" smtClean="0"/>
              <a:t> al fine </a:t>
            </a:r>
            <a:r>
              <a:rPr lang="en-GB" baseline="0" dirty="0" err="1" smtClean="0"/>
              <a:t>di</a:t>
            </a:r>
            <a:r>
              <a:rPr lang="en-GB" baseline="0" dirty="0" smtClean="0"/>
              <a:t> </a:t>
            </a:r>
            <a:r>
              <a:rPr lang="en-GB" baseline="0" dirty="0" err="1" smtClean="0"/>
              <a:t>riflettere</a:t>
            </a:r>
            <a:r>
              <a:rPr lang="en-GB" baseline="0" dirty="0" smtClean="0"/>
              <a:t> e </a:t>
            </a:r>
            <a:r>
              <a:rPr lang="en-GB" baseline="0" dirty="0" err="1" smtClean="0"/>
              <a:t>discutere</a:t>
            </a:r>
            <a:r>
              <a:rPr lang="en-GB" baseline="0" dirty="0" smtClean="0"/>
              <a:t> in </a:t>
            </a:r>
            <a:r>
              <a:rPr lang="en-GB" baseline="0" dirty="0" err="1" smtClean="0"/>
              <a:t>maniera</a:t>
            </a:r>
            <a:r>
              <a:rPr lang="en-GB" baseline="0" dirty="0" smtClean="0"/>
              <a:t> </a:t>
            </a:r>
            <a:r>
              <a:rPr lang="en-GB" baseline="0" dirty="0" err="1" smtClean="0"/>
              <a:t>appropriata</a:t>
            </a:r>
            <a:r>
              <a:rPr lang="en-GB" baseline="0" dirty="0" smtClean="0"/>
              <a:t> </a:t>
            </a:r>
            <a:r>
              <a:rPr lang="en-GB" baseline="0" dirty="0" err="1" smtClean="0"/>
              <a:t>dei</a:t>
            </a:r>
            <a:r>
              <a:rPr lang="en-GB" baseline="0" dirty="0" smtClean="0"/>
              <a:t> </a:t>
            </a:r>
            <a:r>
              <a:rPr lang="en-GB" baseline="0" dirty="0" err="1" smtClean="0"/>
              <a:t>risultati</a:t>
            </a:r>
            <a:r>
              <a:rPr lang="en-GB" baseline="0" dirty="0" smtClean="0"/>
              <a:t>. </a:t>
            </a:r>
            <a:r>
              <a:rPr lang="en-GB" baseline="0" dirty="0" err="1" smtClean="0"/>
              <a:t>Nelle</a:t>
            </a:r>
            <a:r>
              <a:rPr lang="en-GB" baseline="0" dirty="0" smtClean="0"/>
              <a:t> </a:t>
            </a:r>
            <a:r>
              <a:rPr lang="en-GB" baseline="0" dirty="0" err="1" smtClean="0"/>
              <a:t>sessioni</a:t>
            </a:r>
            <a:r>
              <a:rPr lang="en-GB" baseline="0" dirty="0" smtClean="0"/>
              <a:t> </a:t>
            </a:r>
            <a:r>
              <a:rPr lang="en-GB" baseline="0" dirty="0" err="1" smtClean="0"/>
              <a:t>di</a:t>
            </a:r>
            <a:r>
              <a:rPr lang="en-GB" baseline="0" dirty="0" smtClean="0"/>
              <a:t> </a:t>
            </a:r>
            <a:r>
              <a:rPr lang="en-GB" baseline="0" dirty="0" err="1" smtClean="0"/>
              <a:t>consulenza</a:t>
            </a:r>
            <a:r>
              <a:rPr lang="en-GB" baseline="0" dirty="0" smtClean="0"/>
              <a:t> </a:t>
            </a:r>
            <a:r>
              <a:rPr lang="en-GB" baseline="0" dirty="0" err="1" smtClean="0"/>
              <a:t>si</a:t>
            </a:r>
            <a:r>
              <a:rPr lang="en-GB" baseline="0" dirty="0" smtClean="0"/>
              <a:t> </a:t>
            </a:r>
            <a:r>
              <a:rPr lang="en-GB" baseline="0" dirty="0" err="1" smtClean="0"/>
              <a:t>può</a:t>
            </a:r>
            <a:r>
              <a:rPr lang="en-GB" baseline="0" dirty="0" smtClean="0"/>
              <a:t> </a:t>
            </a:r>
            <a:r>
              <a:rPr lang="en-GB" baseline="0" dirty="0" err="1" smtClean="0"/>
              <a:t>discutere</a:t>
            </a:r>
            <a:r>
              <a:rPr lang="en-GB" baseline="0" dirty="0" smtClean="0"/>
              <a:t> del </a:t>
            </a:r>
            <a:r>
              <a:rPr lang="en-GB" baseline="0" dirty="0" err="1" smtClean="0"/>
              <a:t>tuo</a:t>
            </a:r>
            <a:r>
              <a:rPr lang="en-GB" baseline="0" dirty="0" smtClean="0"/>
              <a:t> </a:t>
            </a:r>
            <a:r>
              <a:rPr lang="en-GB" baseline="0" smtClean="0"/>
              <a:t>futuro. </a:t>
            </a:r>
            <a:r>
              <a:rPr lang="en-GB" baseline="0" dirty="0" err="1" smtClean="0"/>
              <a:t>Vengono</a:t>
            </a:r>
            <a:r>
              <a:rPr lang="en-GB" baseline="0" dirty="0" smtClean="0"/>
              <a:t> </a:t>
            </a:r>
            <a:r>
              <a:rPr lang="en-GB" baseline="0" dirty="0" err="1" smtClean="0"/>
              <a:t>definiti</a:t>
            </a:r>
            <a:r>
              <a:rPr lang="en-GB" baseline="0" dirty="0" smtClean="0"/>
              <a:t> </a:t>
            </a:r>
            <a:r>
              <a:rPr lang="en-GB" baseline="0" dirty="0" err="1" smtClean="0"/>
              <a:t>obiettivi</a:t>
            </a:r>
            <a:r>
              <a:rPr lang="en-GB" baseline="0" dirty="0" smtClean="0"/>
              <a:t> </a:t>
            </a:r>
            <a:r>
              <a:rPr lang="en-GB" baseline="0" dirty="0" err="1" smtClean="0"/>
              <a:t>realistici</a:t>
            </a:r>
            <a:r>
              <a:rPr lang="en-GB" baseline="0" dirty="0" smtClean="0"/>
              <a:t> e </a:t>
            </a:r>
            <a:r>
              <a:rPr lang="en-GB" baseline="0" dirty="0" err="1" smtClean="0"/>
              <a:t>vengono</a:t>
            </a:r>
            <a:r>
              <a:rPr lang="en-GB" baseline="0" dirty="0" smtClean="0"/>
              <a:t> </a:t>
            </a:r>
            <a:r>
              <a:rPr lang="en-GB" baseline="0" dirty="0" err="1" smtClean="0"/>
              <a:t>discusse</a:t>
            </a:r>
            <a:r>
              <a:rPr lang="en-GB" baseline="0" dirty="0" smtClean="0"/>
              <a:t> le </a:t>
            </a:r>
            <a:r>
              <a:rPr lang="en-GB" baseline="0" dirty="0" err="1" smtClean="0"/>
              <a:t>misure</a:t>
            </a:r>
            <a:r>
              <a:rPr lang="en-GB" baseline="0" dirty="0" smtClean="0"/>
              <a:t> concrete per </a:t>
            </a:r>
            <a:r>
              <a:rPr lang="en-GB" baseline="0" dirty="0" err="1" smtClean="0"/>
              <a:t>raggiungerli</a:t>
            </a:r>
            <a:r>
              <a:rPr lang="en-GB" baseline="0" dirty="0" smtClean="0"/>
              <a:t>. </a:t>
            </a:r>
            <a:r>
              <a:rPr lang="en-GB" baseline="0" dirty="0" err="1" smtClean="0"/>
              <a:t>Possono</a:t>
            </a:r>
            <a:r>
              <a:rPr lang="en-GB" baseline="0" dirty="0" smtClean="0"/>
              <a:t> </a:t>
            </a:r>
            <a:r>
              <a:rPr lang="en-GB" baseline="0" dirty="0" err="1" smtClean="0"/>
              <a:t>essere</a:t>
            </a:r>
            <a:r>
              <a:rPr lang="en-GB" baseline="0" dirty="0" smtClean="0"/>
              <a:t> </a:t>
            </a:r>
            <a:r>
              <a:rPr lang="en-GB" baseline="0" dirty="0" err="1" smtClean="0"/>
              <a:t>evidenziate</a:t>
            </a:r>
            <a:r>
              <a:rPr lang="en-GB" baseline="0" dirty="0" smtClean="0"/>
              <a:t> </a:t>
            </a:r>
            <a:r>
              <a:rPr lang="en-GB" baseline="0" dirty="0" err="1" smtClean="0"/>
              <a:t>competenze</a:t>
            </a:r>
            <a:r>
              <a:rPr lang="en-GB" baseline="0" dirty="0" smtClean="0"/>
              <a:t> </a:t>
            </a:r>
            <a:r>
              <a:rPr lang="en-GB" baseline="0" dirty="0" err="1" smtClean="0"/>
              <a:t>specifiche</a:t>
            </a:r>
            <a:r>
              <a:rPr lang="en-GB" baseline="0" dirty="0" smtClean="0"/>
              <a:t>, </a:t>
            </a:r>
            <a:r>
              <a:rPr lang="en-GB" baseline="0" dirty="0" err="1" smtClean="0"/>
              <a:t>che</a:t>
            </a:r>
            <a:r>
              <a:rPr lang="en-GB" baseline="0" dirty="0" smtClean="0"/>
              <a:t> </a:t>
            </a:r>
            <a:r>
              <a:rPr lang="en-GB" baseline="0" dirty="0" err="1" smtClean="0"/>
              <a:t>possono</a:t>
            </a:r>
            <a:r>
              <a:rPr lang="en-GB" baseline="0" dirty="0" smtClean="0"/>
              <a:t> </a:t>
            </a:r>
            <a:r>
              <a:rPr lang="en-GB" baseline="0" dirty="0" err="1" smtClean="0"/>
              <a:t>essere</a:t>
            </a:r>
            <a:r>
              <a:rPr lang="en-GB" baseline="0" dirty="0" smtClean="0"/>
              <a:t> considerate </a:t>
            </a:r>
            <a:r>
              <a:rPr lang="en-GB" baseline="0" dirty="0" err="1" smtClean="0"/>
              <a:t>vantaggiose</a:t>
            </a:r>
            <a:r>
              <a:rPr lang="en-GB" baseline="0" dirty="0" smtClean="0"/>
              <a:t> per la </a:t>
            </a:r>
            <a:r>
              <a:rPr lang="en-GB" baseline="0" dirty="0" err="1" smtClean="0"/>
              <a:t>descrizione</a:t>
            </a:r>
            <a:r>
              <a:rPr lang="en-GB" baseline="0" dirty="0" smtClean="0"/>
              <a:t> del </a:t>
            </a:r>
            <a:r>
              <a:rPr lang="en-GB" baseline="0" dirty="0" err="1" smtClean="0"/>
              <a:t>lavoro</a:t>
            </a:r>
            <a:r>
              <a:rPr lang="en-GB" baseline="0" dirty="0" smtClean="0"/>
              <a:t> </a:t>
            </a:r>
            <a:r>
              <a:rPr lang="en-GB" baseline="0" dirty="0" err="1" smtClean="0"/>
              <a:t>desiderato</a:t>
            </a:r>
            <a:r>
              <a:rPr lang="de-AT" dirty="0" smtClean="0"/>
              <a:t>.</a:t>
            </a:r>
          </a:p>
          <a:p>
            <a:endParaRPr lang="de-AT" dirty="0"/>
          </a:p>
        </p:txBody>
      </p:sp>
      <p:sp>
        <p:nvSpPr>
          <p:cNvPr id="4" name="Slide Number Placeholder 3"/>
          <p:cNvSpPr>
            <a:spLocks noGrp="1"/>
          </p:cNvSpPr>
          <p:nvPr>
            <p:ph type="sldNum" sz="quarter" idx="10"/>
          </p:nvPr>
        </p:nvSpPr>
        <p:spPr/>
        <p:txBody>
          <a:bodyPr/>
          <a:lstStyle/>
          <a:p>
            <a:fld id="{91D771D2-89AB-4CC3-84EE-80891D5D002B}" type="slidenum">
              <a:rPr lang="de-AT" smtClean="0"/>
              <a:pPr/>
              <a:t>11</a:t>
            </a:fld>
            <a:endParaRPr lang="de-AT"/>
          </a:p>
        </p:txBody>
      </p:sp>
    </p:spTree>
    <p:extLst>
      <p:ext uri="{BB962C8B-B14F-4D97-AF65-F5344CB8AC3E}">
        <p14:creationId xmlns:p14="http://schemas.microsoft.com/office/powerpoint/2010/main" val="183887275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La prima </a:t>
            </a:r>
            <a:r>
              <a:rPr lang="en-GB" dirty="0" err="1" smtClean="0"/>
              <a:t>fase</a:t>
            </a:r>
            <a:r>
              <a:rPr lang="en-GB" dirty="0" smtClean="0"/>
              <a:t> </a:t>
            </a:r>
            <a:r>
              <a:rPr lang="en-GB" dirty="0" err="1" smtClean="0"/>
              <a:t>dell’analisi</a:t>
            </a:r>
            <a:r>
              <a:rPr lang="en-GB" baseline="0" dirty="0" smtClean="0"/>
              <a:t> </a:t>
            </a:r>
            <a:r>
              <a:rPr lang="en-GB" baseline="0" dirty="0" err="1" smtClean="0"/>
              <a:t>delle</a:t>
            </a:r>
            <a:r>
              <a:rPr lang="en-GB" baseline="0" dirty="0" smtClean="0"/>
              <a:t> </a:t>
            </a:r>
            <a:r>
              <a:rPr lang="en-GB" baseline="0" dirty="0" err="1" smtClean="0"/>
              <a:t>competenze</a:t>
            </a:r>
            <a:r>
              <a:rPr lang="en-GB" baseline="0" dirty="0" smtClean="0"/>
              <a:t> </a:t>
            </a:r>
            <a:r>
              <a:rPr lang="en-GB" baseline="0" dirty="0" err="1" smtClean="0"/>
              <a:t>consiste</a:t>
            </a:r>
            <a:r>
              <a:rPr lang="en-GB" baseline="0" dirty="0" smtClean="0"/>
              <a:t> in </a:t>
            </a:r>
            <a:r>
              <a:rPr lang="en-GB" baseline="0" dirty="0" err="1" smtClean="0"/>
              <a:t>raccogliere</a:t>
            </a:r>
            <a:r>
              <a:rPr lang="en-GB" baseline="0" dirty="0" smtClean="0"/>
              <a:t> </a:t>
            </a:r>
            <a:r>
              <a:rPr lang="en-GB" baseline="0" dirty="0" err="1" smtClean="0"/>
              <a:t>i</a:t>
            </a:r>
            <a:r>
              <a:rPr lang="en-GB" baseline="0" dirty="0" smtClean="0"/>
              <a:t> </a:t>
            </a:r>
            <a:r>
              <a:rPr lang="en-GB" baseline="0" dirty="0" err="1" smtClean="0"/>
              <a:t>principali</a:t>
            </a:r>
            <a:r>
              <a:rPr lang="en-GB" baseline="0" dirty="0" smtClean="0"/>
              <a:t> </a:t>
            </a:r>
            <a:r>
              <a:rPr lang="en-GB" baseline="0" dirty="0" err="1" smtClean="0"/>
              <a:t>aspetti</a:t>
            </a:r>
            <a:r>
              <a:rPr lang="en-GB" baseline="0" dirty="0" smtClean="0"/>
              <a:t> </a:t>
            </a:r>
            <a:r>
              <a:rPr lang="en-GB" baseline="0" dirty="0" err="1" smtClean="0"/>
              <a:t>della</a:t>
            </a:r>
            <a:r>
              <a:rPr lang="en-GB" baseline="0" dirty="0" smtClean="0"/>
              <a:t> </a:t>
            </a:r>
            <a:r>
              <a:rPr lang="en-GB" baseline="0" dirty="0" err="1" smtClean="0"/>
              <a:t>storia</a:t>
            </a:r>
            <a:r>
              <a:rPr lang="en-GB" baseline="0" dirty="0" smtClean="0"/>
              <a:t> </a:t>
            </a:r>
            <a:r>
              <a:rPr lang="en-GB" baseline="0" dirty="0" err="1" smtClean="0"/>
              <a:t>della</a:t>
            </a:r>
            <a:r>
              <a:rPr lang="en-GB" baseline="0" dirty="0" smtClean="0"/>
              <a:t> vita, </a:t>
            </a:r>
            <a:r>
              <a:rPr lang="en-GB" baseline="0" dirty="0" err="1" smtClean="0"/>
              <a:t>chiamata</a:t>
            </a:r>
            <a:r>
              <a:rPr lang="en-GB" baseline="0" dirty="0" smtClean="0"/>
              <a:t> </a:t>
            </a:r>
            <a:r>
              <a:rPr lang="en-GB" baseline="0" dirty="0" err="1" smtClean="0"/>
              <a:t>biografia</a:t>
            </a:r>
            <a:r>
              <a:rPr lang="en-GB" dirty="0" smtClean="0"/>
              <a:t>. </a:t>
            </a:r>
            <a:r>
              <a:rPr lang="en-GB" dirty="0" err="1" smtClean="0"/>
              <a:t>Successivamente</a:t>
            </a:r>
            <a:r>
              <a:rPr lang="en-GB" dirty="0" smtClean="0"/>
              <a:t>,</a:t>
            </a:r>
            <a:r>
              <a:rPr lang="en-GB" baseline="0" dirty="0" smtClean="0"/>
              <a:t> </a:t>
            </a:r>
            <a:r>
              <a:rPr lang="en-GB" baseline="0" dirty="0" err="1" smtClean="0"/>
              <a:t>vengono</a:t>
            </a:r>
            <a:r>
              <a:rPr lang="en-GB" baseline="0" dirty="0" smtClean="0"/>
              <a:t> </a:t>
            </a:r>
            <a:r>
              <a:rPr lang="en-GB" baseline="0" dirty="0" err="1" smtClean="0"/>
              <a:t>elencati</a:t>
            </a:r>
            <a:r>
              <a:rPr lang="en-GB" baseline="0" dirty="0" smtClean="0"/>
              <a:t> </a:t>
            </a:r>
            <a:r>
              <a:rPr lang="en-GB" baseline="0" dirty="0" err="1" smtClean="0"/>
              <a:t>gli</a:t>
            </a:r>
            <a:r>
              <a:rPr lang="en-GB" baseline="0" dirty="0" smtClean="0"/>
              <a:t> </a:t>
            </a:r>
            <a:r>
              <a:rPr lang="en-GB" baseline="0" dirty="0" err="1" smtClean="0"/>
              <a:t>aspetti</a:t>
            </a:r>
            <a:r>
              <a:rPr lang="en-GB" baseline="0" dirty="0" smtClean="0"/>
              <a:t> </a:t>
            </a:r>
            <a:r>
              <a:rPr lang="en-GB" baseline="0" dirty="0" err="1" smtClean="0"/>
              <a:t>della</a:t>
            </a:r>
            <a:r>
              <a:rPr lang="en-GB" baseline="0" dirty="0" smtClean="0"/>
              <a:t> </a:t>
            </a:r>
            <a:r>
              <a:rPr lang="en-GB" baseline="0" dirty="0" err="1" smtClean="0"/>
              <a:t>storia</a:t>
            </a:r>
            <a:r>
              <a:rPr lang="en-GB" baseline="0" dirty="0" smtClean="0"/>
              <a:t> </a:t>
            </a:r>
            <a:r>
              <a:rPr lang="en-GB" baseline="0" dirty="0" err="1" smtClean="0"/>
              <a:t>professionale</a:t>
            </a:r>
            <a:r>
              <a:rPr lang="en-GB" baseline="0" dirty="0" smtClean="0"/>
              <a:t>. In </a:t>
            </a:r>
            <a:r>
              <a:rPr lang="en-GB" baseline="0" dirty="0" err="1" smtClean="0"/>
              <a:t>entrambi</a:t>
            </a:r>
            <a:r>
              <a:rPr lang="en-GB" baseline="0" dirty="0" smtClean="0"/>
              <a:t> </a:t>
            </a:r>
            <a:r>
              <a:rPr lang="en-GB" baseline="0" dirty="0" err="1" smtClean="0"/>
              <a:t>i</a:t>
            </a:r>
            <a:r>
              <a:rPr lang="en-GB" baseline="0" dirty="0" smtClean="0"/>
              <a:t> </a:t>
            </a:r>
            <a:r>
              <a:rPr lang="en-GB" baseline="0" dirty="0" err="1" smtClean="0"/>
              <a:t>passaggi</a:t>
            </a:r>
            <a:r>
              <a:rPr lang="en-GB" baseline="0" dirty="0" smtClean="0"/>
              <a:t> </a:t>
            </a:r>
            <a:r>
              <a:rPr lang="en-GB" baseline="0" dirty="0" err="1" smtClean="0"/>
              <a:t>vengono</a:t>
            </a:r>
            <a:r>
              <a:rPr lang="en-GB" baseline="0" dirty="0" smtClean="0"/>
              <a:t> </a:t>
            </a:r>
            <a:r>
              <a:rPr lang="en-GB" baseline="0" dirty="0" err="1" smtClean="0"/>
              <a:t>registrati</a:t>
            </a:r>
            <a:r>
              <a:rPr lang="en-GB" baseline="0" dirty="0" smtClean="0"/>
              <a:t> </a:t>
            </a:r>
            <a:r>
              <a:rPr lang="en-GB" baseline="0" dirty="0" err="1" smtClean="0"/>
              <a:t>i</a:t>
            </a:r>
            <a:r>
              <a:rPr lang="en-GB" baseline="0" dirty="0" smtClean="0"/>
              <a:t> </a:t>
            </a:r>
            <a:r>
              <a:rPr lang="en-GB" baseline="0" dirty="0" err="1" smtClean="0"/>
              <a:t>successi</a:t>
            </a:r>
            <a:r>
              <a:rPr lang="en-GB" baseline="0" dirty="0" smtClean="0"/>
              <a:t> </a:t>
            </a:r>
            <a:r>
              <a:rPr lang="en-GB" baseline="0" dirty="0" err="1" smtClean="0"/>
              <a:t>passati</a:t>
            </a:r>
            <a:r>
              <a:rPr lang="en-GB" baseline="0" dirty="0" smtClean="0"/>
              <a:t>. </a:t>
            </a:r>
            <a:r>
              <a:rPr lang="en-GB" baseline="0" dirty="0" err="1" smtClean="0"/>
              <a:t>Nella</a:t>
            </a:r>
            <a:r>
              <a:rPr lang="en-GB" baseline="0" dirty="0" smtClean="0"/>
              <a:t> </a:t>
            </a:r>
            <a:r>
              <a:rPr lang="en-GB" baseline="0" dirty="0" err="1" smtClean="0"/>
              <a:t>struttura</a:t>
            </a:r>
            <a:r>
              <a:rPr lang="en-GB" baseline="0" dirty="0" smtClean="0"/>
              <a:t> del </a:t>
            </a:r>
            <a:r>
              <a:rPr lang="en-GB" baseline="0" dirty="0" err="1" smtClean="0"/>
              <a:t>documento</a:t>
            </a:r>
            <a:r>
              <a:rPr lang="en-GB" baseline="0" dirty="0" smtClean="0"/>
              <a:t>, </a:t>
            </a:r>
            <a:r>
              <a:rPr lang="en-GB" baseline="0" dirty="0" err="1" smtClean="0"/>
              <a:t>i</a:t>
            </a:r>
            <a:r>
              <a:rPr lang="en-GB" baseline="0" dirty="0" smtClean="0"/>
              <a:t> </a:t>
            </a:r>
            <a:r>
              <a:rPr lang="en-GB" baseline="0" dirty="0" err="1" smtClean="0"/>
              <a:t>vari</a:t>
            </a:r>
            <a:r>
              <a:rPr lang="en-GB" baseline="0" dirty="0" smtClean="0"/>
              <a:t> </a:t>
            </a:r>
            <a:r>
              <a:rPr lang="en-GB" baseline="0" dirty="0" err="1" smtClean="0"/>
              <a:t>aspetti</a:t>
            </a:r>
            <a:r>
              <a:rPr lang="en-GB" baseline="0" dirty="0" smtClean="0"/>
              <a:t> </a:t>
            </a:r>
            <a:r>
              <a:rPr lang="en-GB" baseline="0" dirty="0" err="1" smtClean="0"/>
              <a:t>della</a:t>
            </a:r>
            <a:r>
              <a:rPr lang="en-GB" baseline="0" dirty="0" smtClean="0"/>
              <a:t> vita </a:t>
            </a:r>
            <a:r>
              <a:rPr lang="en-GB" baseline="0" dirty="0" err="1" smtClean="0"/>
              <a:t>vengono</a:t>
            </a:r>
            <a:r>
              <a:rPr lang="en-GB" baseline="0" dirty="0" smtClean="0"/>
              <a:t> </a:t>
            </a:r>
            <a:r>
              <a:rPr lang="en-GB" baseline="0" dirty="0" err="1" smtClean="0"/>
              <a:t>disposti</a:t>
            </a:r>
            <a:r>
              <a:rPr lang="en-GB" baseline="0" dirty="0" smtClean="0"/>
              <a:t> in </a:t>
            </a:r>
            <a:r>
              <a:rPr lang="en-GB" baseline="0" dirty="0" err="1" smtClean="0"/>
              <a:t>ordine</a:t>
            </a:r>
            <a:r>
              <a:rPr lang="en-GB" baseline="0" dirty="0" smtClean="0"/>
              <a:t> </a:t>
            </a:r>
            <a:r>
              <a:rPr lang="en-GB" baseline="0" dirty="0" err="1" smtClean="0"/>
              <a:t>cronologico</a:t>
            </a:r>
            <a:r>
              <a:rPr lang="en-GB" baseline="0" dirty="0" smtClean="0"/>
              <a:t> (</a:t>
            </a:r>
            <a:r>
              <a:rPr lang="en-GB" baseline="0" dirty="0" err="1" smtClean="0"/>
              <a:t>es</a:t>
            </a:r>
            <a:r>
              <a:rPr lang="en-GB" baseline="0" dirty="0" smtClean="0"/>
              <a:t>. </a:t>
            </a:r>
            <a:r>
              <a:rPr lang="en-GB" baseline="0" dirty="0" err="1" smtClean="0"/>
              <a:t>esperienze</a:t>
            </a:r>
            <a:r>
              <a:rPr lang="en-GB" baseline="0" dirty="0" smtClean="0"/>
              <a:t> </a:t>
            </a:r>
            <a:r>
              <a:rPr lang="en-GB" baseline="0" dirty="0" err="1" smtClean="0"/>
              <a:t>di</a:t>
            </a:r>
            <a:r>
              <a:rPr lang="en-GB" baseline="0" dirty="0" smtClean="0"/>
              <a:t> </a:t>
            </a:r>
            <a:r>
              <a:rPr lang="en-GB" baseline="0" dirty="0" err="1" smtClean="0"/>
              <a:t>lavoro</a:t>
            </a:r>
            <a:r>
              <a:rPr lang="en-GB" baseline="0" dirty="0" smtClean="0"/>
              <a:t>/</a:t>
            </a:r>
            <a:r>
              <a:rPr lang="en-GB" baseline="0" dirty="0" err="1" smtClean="0"/>
              <a:t>professionali</a:t>
            </a:r>
            <a:r>
              <a:rPr lang="en-GB" baseline="0" dirty="0" smtClean="0"/>
              <a:t>, </a:t>
            </a:r>
            <a:r>
              <a:rPr lang="en-GB" baseline="0" dirty="0" err="1" smtClean="0"/>
              <a:t>istruzione</a:t>
            </a:r>
            <a:r>
              <a:rPr lang="en-GB" baseline="0" dirty="0" smtClean="0"/>
              <a:t> e </a:t>
            </a:r>
            <a:r>
              <a:rPr lang="en-GB" baseline="0" dirty="0" err="1" smtClean="0"/>
              <a:t>formazione</a:t>
            </a:r>
            <a:r>
              <a:rPr lang="en-GB" baseline="0" dirty="0" smtClean="0"/>
              <a:t>, </a:t>
            </a:r>
            <a:r>
              <a:rPr lang="en-GB" baseline="0" dirty="0" err="1" smtClean="0"/>
              <a:t>stato</a:t>
            </a:r>
            <a:r>
              <a:rPr lang="en-GB" baseline="0" dirty="0" smtClean="0"/>
              <a:t> </a:t>
            </a:r>
            <a:r>
              <a:rPr lang="en-GB" baseline="0" dirty="0" err="1" smtClean="0"/>
              <a:t>civile</a:t>
            </a:r>
            <a:r>
              <a:rPr lang="en-GB" baseline="0" dirty="0" smtClean="0"/>
              <a:t> e </a:t>
            </a:r>
            <a:r>
              <a:rPr lang="en-GB" baseline="0" dirty="0" err="1" smtClean="0"/>
              <a:t>settore</a:t>
            </a:r>
            <a:r>
              <a:rPr lang="en-GB" baseline="0" dirty="0" smtClean="0"/>
              <a:t> </a:t>
            </a:r>
            <a:r>
              <a:rPr lang="en-GB" baseline="0" dirty="0" err="1" smtClean="0"/>
              <a:t>privato</a:t>
            </a:r>
            <a:r>
              <a:rPr lang="en-GB" baseline="0" dirty="0" smtClean="0"/>
              <a:t> / hobby) per </a:t>
            </a:r>
            <a:r>
              <a:rPr lang="en-GB" baseline="0" dirty="0" err="1" smtClean="0"/>
              <a:t>età</a:t>
            </a:r>
            <a:r>
              <a:rPr lang="en-GB" baseline="0" dirty="0" smtClean="0"/>
              <a:t> o anno.</a:t>
            </a:r>
            <a:endParaRPr lang="de-AT" dirty="0"/>
          </a:p>
        </p:txBody>
      </p:sp>
      <p:sp>
        <p:nvSpPr>
          <p:cNvPr id="4" name="Slide Number Placeholder 3"/>
          <p:cNvSpPr>
            <a:spLocks noGrp="1"/>
          </p:cNvSpPr>
          <p:nvPr>
            <p:ph type="sldNum" sz="quarter" idx="10"/>
          </p:nvPr>
        </p:nvSpPr>
        <p:spPr/>
        <p:txBody>
          <a:bodyPr/>
          <a:lstStyle/>
          <a:p>
            <a:fld id="{91D771D2-89AB-4CC3-84EE-80891D5D002B}" type="slidenum">
              <a:rPr lang="de-AT" smtClean="0"/>
              <a:pPr/>
              <a:t>3</a:t>
            </a:fld>
            <a:endParaRPr lang="de-AT"/>
          </a:p>
        </p:txBody>
      </p:sp>
    </p:spTree>
    <p:extLst>
      <p:ext uri="{BB962C8B-B14F-4D97-AF65-F5344CB8AC3E}">
        <p14:creationId xmlns:p14="http://schemas.microsoft.com/office/powerpoint/2010/main" val="163901593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In </a:t>
            </a:r>
            <a:r>
              <a:rPr lang="en-GB" dirty="0" err="1" smtClean="0"/>
              <a:t>questo</a:t>
            </a:r>
            <a:r>
              <a:rPr lang="en-GB" dirty="0" smtClean="0"/>
              <a:t> schema</a:t>
            </a:r>
            <a:r>
              <a:rPr lang="en-GB" baseline="0" dirty="0" smtClean="0"/>
              <a:t> </a:t>
            </a:r>
            <a:r>
              <a:rPr lang="en-GB" baseline="0" dirty="0" err="1" smtClean="0"/>
              <a:t>puoi</a:t>
            </a:r>
            <a:r>
              <a:rPr lang="en-GB" baseline="0" dirty="0" smtClean="0"/>
              <a:t> </a:t>
            </a:r>
            <a:r>
              <a:rPr lang="en-GB" baseline="0" dirty="0" err="1" smtClean="0"/>
              <a:t>evidenziare</a:t>
            </a:r>
            <a:r>
              <a:rPr lang="en-GB" baseline="0" dirty="0" smtClean="0"/>
              <a:t> </a:t>
            </a:r>
            <a:r>
              <a:rPr lang="en-GB" baseline="0" dirty="0" err="1" smtClean="0"/>
              <a:t>gli</a:t>
            </a:r>
            <a:r>
              <a:rPr lang="en-GB" baseline="0" dirty="0" smtClean="0"/>
              <a:t> </a:t>
            </a:r>
            <a:r>
              <a:rPr lang="en-GB" baseline="0" dirty="0" err="1" smtClean="0"/>
              <a:t>eventi</a:t>
            </a:r>
            <a:r>
              <a:rPr lang="en-GB" baseline="0" dirty="0" smtClean="0"/>
              <a:t> </a:t>
            </a:r>
            <a:r>
              <a:rPr lang="en-GB" baseline="0" dirty="0" err="1" smtClean="0"/>
              <a:t>speciali</a:t>
            </a:r>
            <a:r>
              <a:rPr lang="en-GB" baseline="0" dirty="0" smtClean="0"/>
              <a:t> </a:t>
            </a:r>
            <a:r>
              <a:rPr lang="en-GB" baseline="0" dirty="0" err="1" smtClean="0"/>
              <a:t>della</a:t>
            </a:r>
            <a:r>
              <a:rPr lang="en-GB" baseline="0" dirty="0" smtClean="0"/>
              <a:t> </a:t>
            </a:r>
            <a:r>
              <a:rPr lang="en-GB" baseline="0" dirty="0" err="1" smtClean="0"/>
              <a:t>tua</a:t>
            </a:r>
            <a:r>
              <a:rPr lang="en-GB" baseline="0" dirty="0" smtClean="0"/>
              <a:t> vita, come </a:t>
            </a:r>
            <a:r>
              <a:rPr lang="en-GB" baseline="0" dirty="0" err="1" smtClean="0"/>
              <a:t>eventi</a:t>
            </a:r>
            <a:r>
              <a:rPr lang="en-GB" baseline="0" dirty="0" smtClean="0"/>
              <a:t> </a:t>
            </a:r>
            <a:r>
              <a:rPr lang="en-GB" baseline="0" dirty="0" err="1" smtClean="0"/>
              <a:t>importanti</a:t>
            </a:r>
            <a:r>
              <a:rPr lang="en-GB" baseline="0" dirty="0" smtClean="0"/>
              <a:t> o </a:t>
            </a:r>
            <a:r>
              <a:rPr lang="en-GB" baseline="0" dirty="0" err="1" smtClean="0"/>
              <a:t>successi</a:t>
            </a:r>
            <a:r>
              <a:rPr lang="en-GB" baseline="0" dirty="0" smtClean="0"/>
              <a:t> </a:t>
            </a:r>
            <a:r>
              <a:rPr lang="en-GB" baseline="0" dirty="0" err="1" smtClean="0"/>
              <a:t>personali</a:t>
            </a:r>
            <a:r>
              <a:rPr lang="en-GB" baseline="0" dirty="0" smtClean="0"/>
              <a:t> e </a:t>
            </a:r>
            <a:r>
              <a:rPr lang="en-GB" baseline="0" dirty="0" err="1" smtClean="0"/>
              <a:t>professionali</a:t>
            </a:r>
            <a:r>
              <a:rPr lang="en-GB" baseline="0" dirty="0" smtClean="0"/>
              <a:t>. </a:t>
            </a:r>
            <a:r>
              <a:rPr lang="en-GB" baseline="0" dirty="0" err="1" smtClean="0"/>
              <a:t>Esempi</a:t>
            </a:r>
            <a:r>
              <a:rPr lang="en-GB" baseline="0" dirty="0" smtClean="0"/>
              <a:t> </a:t>
            </a:r>
            <a:r>
              <a:rPr lang="en-GB" baseline="0" dirty="0" err="1" smtClean="0"/>
              <a:t>possono</a:t>
            </a:r>
            <a:r>
              <a:rPr lang="en-GB" baseline="0" dirty="0" smtClean="0"/>
              <a:t> </a:t>
            </a:r>
            <a:r>
              <a:rPr lang="en-GB" baseline="0" dirty="0" err="1" smtClean="0"/>
              <a:t>essere</a:t>
            </a:r>
            <a:r>
              <a:rPr lang="en-GB" baseline="0" dirty="0" smtClean="0"/>
              <a:t> </a:t>
            </a:r>
            <a:r>
              <a:rPr lang="en-GB" baseline="0" dirty="0" err="1" smtClean="0"/>
              <a:t>il</a:t>
            </a:r>
            <a:r>
              <a:rPr lang="en-GB" baseline="0" dirty="0" smtClean="0"/>
              <a:t> </a:t>
            </a:r>
            <a:r>
              <a:rPr lang="en-GB" baseline="0" dirty="0" err="1" smtClean="0"/>
              <a:t>conseguimento</a:t>
            </a:r>
            <a:r>
              <a:rPr lang="en-GB" baseline="0" dirty="0" smtClean="0"/>
              <a:t> </a:t>
            </a:r>
            <a:r>
              <a:rPr lang="en-GB" baseline="0" dirty="0" err="1" smtClean="0"/>
              <a:t>di</a:t>
            </a:r>
            <a:r>
              <a:rPr lang="en-GB" baseline="0" dirty="0" smtClean="0"/>
              <a:t> un </a:t>
            </a:r>
            <a:r>
              <a:rPr lang="en-GB" baseline="0" dirty="0" err="1" smtClean="0"/>
              <a:t>titolo</a:t>
            </a:r>
            <a:r>
              <a:rPr lang="en-GB" baseline="0" dirty="0" smtClean="0"/>
              <a:t> </a:t>
            </a:r>
            <a:r>
              <a:rPr lang="en-GB" baseline="0" dirty="0" err="1" smtClean="0"/>
              <a:t>scolastico</a:t>
            </a:r>
            <a:r>
              <a:rPr lang="en-GB" baseline="0" dirty="0" smtClean="0"/>
              <a:t>, </a:t>
            </a:r>
            <a:r>
              <a:rPr lang="en-GB" baseline="0" dirty="0" err="1" smtClean="0"/>
              <a:t>nonché</a:t>
            </a:r>
            <a:r>
              <a:rPr lang="en-GB" baseline="0" dirty="0" smtClean="0"/>
              <a:t> </a:t>
            </a:r>
            <a:r>
              <a:rPr lang="en-GB" baseline="0" dirty="0" err="1" smtClean="0"/>
              <a:t>cambi</a:t>
            </a:r>
            <a:r>
              <a:rPr lang="en-GB" baseline="0" dirty="0" smtClean="0"/>
              <a:t> </a:t>
            </a:r>
            <a:r>
              <a:rPr lang="en-GB" baseline="0" dirty="0" err="1" smtClean="0"/>
              <a:t>di</a:t>
            </a:r>
            <a:r>
              <a:rPr lang="en-GB" baseline="0" dirty="0" smtClean="0"/>
              <a:t> </a:t>
            </a:r>
            <a:r>
              <a:rPr lang="en-GB" baseline="0" dirty="0" err="1" smtClean="0"/>
              <a:t>lavoro</a:t>
            </a:r>
            <a:r>
              <a:rPr lang="en-GB" baseline="0" dirty="0" smtClean="0"/>
              <a:t>, </a:t>
            </a:r>
            <a:r>
              <a:rPr lang="en-GB" baseline="0" dirty="0" err="1" smtClean="0"/>
              <a:t>trasferimenti</a:t>
            </a:r>
            <a:r>
              <a:rPr lang="en-GB" baseline="0" dirty="0" smtClean="0"/>
              <a:t> o </a:t>
            </a:r>
            <a:r>
              <a:rPr lang="en-GB" baseline="0" dirty="0" err="1" smtClean="0"/>
              <a:t>il</a:t>
            </a:r>
            <a:r>
              <a:rPr lang="en-GB" baseline="0" dirty="0" smtClean="0"/>
              <a:t> </a:t>
            </a:r>
            <a:r>
              <a:rPr lang="en-GB" baseline="0" dirty="0" err="1" smtClean="0"/>
              <a:t>matrimonio</a:t>
            </a:r>
            <a:r>
              <a:rPr lang="en-GB" baseline="0" dirty="0" smtClean="0"/>
              <a:t>.</a:t>
            </a:r>
            <a:endParaRPr lang="en-GB" dirty="0" smtClean="0"/>
          </a:p>
          <a:p>
            <a:r>
              <a:rPr lang="en-GB" dirty="0" err="1" smtClean="0"/>
              <a:t>Successivamente</a:t>
            </a:r>
            <a:r>
              <a:rPr lang="en-GB" dirty="0" smtClean="0"/>
              <a:t>, </a:t>
            </a:r>
            <a:r>
              <a:rPr lang="en-GB" dirty="0" err="1" smtClean="0"/>
              <a:t>seleziona</a:t>
            </a:r>
            <a:r>
              <a:rPr lang="en-GB" dirty="0" smtClean="0"/>
              <a:t> </a:t>
            </a:r>
            <a:r>
              <a:rPr lang="en-GB" dirty="0" err="1" smtClean="0"/>
              <a:t>alcuni</a:t>
            </a:r>
            <a:r>
              <a:rPr lang="en-GB" dirty="0" smtClean="0"/>
              <a:t> </a:t>
            </a:r>
            <a:r>
              <a:rPr lang="en-GB" dirty="0" err="1" smtClean="0"/>
              <a:t>passaggi</a:t>
            </a:r>
            <a:r>
              <a:rPr lang="en-GB" dirty="0" smtClean="0"/>
              <a:t> </a:t>
            </a:r>
            <a:r>
              <a:rPr lang="en-GB" dirty="0" err="1" smtClean="0"/>
              <a:t>che</a:t>
            </a:r>
            <a:r>
              <a:rPr lang="en-GB" dirty="0" smtClean="0"/>
              <a:t> </a:t>
            </a:r>
            <a:r>
              <a:rPr lang="en-GB" dirty="0" err="1" smtClean="0"/>
              <a:t>sono</a:t>
            </a:r>
            <a:r>
              <a:rPr lang="en-GB" dirty="0" smtClean="0"/>
              <a:t> </a:t>
            </a:r>
            <a:r>
              <a:rPr lang="en-GB" dirty="0" err="1" smtClean="0"/>
              <a:t>particolarmente</a:t>
            </a:r>
            <a:r>
              <a:rPr lang="en-GB" dirty="0" smtClean="0"/>
              <a:t> </a:t>
            </a:r>
            <a:r>
              <a:rPr lang="en-GB" dirty="0" err="1" smtClean="0"/>
              <a:t>significativi</a:t>
            </a:r>
            <a:r>
              <a:rPr lang="en-GB" baseline="0" dirty="0" smtClean="0"/>
              <a:t> per </a:t>
            </a:r>
            <a:r>
              <a:rPr lang="en-GB" baseline="0" dirty="0" err="1" smtClean="0"/>
              <a:t>te</a:t>
            </a:r>
            <a:r>
              <a:rPr lang="en-GB" baseline="0" dirty="0" smtClean="0"/>
              <a:t> e </a:t>
            </a:r>
            <a:r>
              <a:rPr lang="en-GB" baseline="0" dirty="0" err="1" smtClean="0"/>
              <a:t>trai</a:t>
            </a:r>
            <a:r>
              <a:rPr lang="en-GB" baseline="0" dirty="0" smtClean="0"/>
              <a:t> le </a:t>
            </a:r>
            <a:r>
              <a:rPr lang="en-GB" baseline="0" dirty="0" err="1" smtClean="0"/>
              <a:t>conclusioni</a:t>
            </a:r>
            <a:r>
              <a:rPr lang="en-GB" baseline="0" dirty="0" smtClean="0"/>
              <a:t> </a:t>
            </a:r>
            <a:r>
              <a:rPr lang="en-GB" baseline="0" dirty="0" err="1" smtClean="0"/>
              <a:t>di</a:t>
            </a:r>
            <a:r>
              <a:rPr lang="en-GB" baseline="0" dirty="0" smtClean="0"/>
              <a:t> </a:t>
            </a:r>
            <a:r>
              <a:rPr lang="en-GB" baseline="0" dirty="0" err="1" smtClean="0"/>
              <a:t>questi</a:t>
            </a:r>
            <a:r>
              <a:rPr lang="en-GB" baseline="0" dirty="0" smtClean="0"/>
              <a:t> </a:t>
            </a:r>
            <a:r>
              <a:rPr lang="en-GB" baseline="0" dirty="0" err="1" smtClean="0"/>
              <a:t>eventi</a:t>
            </a:r>
            <a:r>
              <a:rPr lang="en-GB" baseline="0" dirty="0" smtClean="0"/>
              <a:t>. In </a:t>
            </a:r>
            <a:r>
              <a:rPr lang="en-GB" baseline="0" dirty="0" err="1" smtClean="0"/>
              <a:t>questa</a:t>
            </a:r>
            <a:r>
              <a:rPr lang="en-GB" baseline="0" dirty="0" smtClean="0"/>
              <a:t> </a:t>
            </a:r>
            <a:r>
              <a:rPr lang="en-GB" baseline="0" dirty="0" err="1" smtClean="0"/>
              <a:t>fase</a:t>
            </a:r>
            <a:r>
              <a:rPr lang="en-GB" baseline="0" dirty="0" smtClean="0"/>
              <a:t>, </a:t>
            </a:r>
            <a:r>
              <a:rPr lang="en-GB" baseline="0" dirty="0" err="1" smtClean="0"/>
              <a:t>i</a:t>
            </a:r>
            <a:r>
              <a:rPr lang="en-GB" baseline="0" dirty="0" smtClean="0"/>
              <a:t> </a:t>
            </a:r>
            <a:r>
              <a:rPr lang="en-GB" baseline="0" dirty="0" err="1" smtClean="0"/>
              <a:t>familiari</a:t>
            </a:r>
            <a:r>
              <a:rPr lang="en-GB" baseline="0" dirty="0" smtClean="0"/>
              <a:t>, </a:t>
            </a:r>
            <a:r>
              <a:rPr lang="en-GB" baseline="0" dirty="0" err="1" smtClean="0"/>
              <a:t>gli</a:t>
            </a:r>
            <a:r>
              <a:rPr lang="en-GB" baseline="0" dirty="0" smtClean="0"/>
              <a:t> </a:t>
            </a:r>
            <a:r>
              <a:rPr lang="en-GB" baseline="0" dirty="0" err="1" smtClean="0"/>
              <a:t>amici</a:t>
            </a:r>
            <a:r>
              <a:rPr lang="en-GB" baseline="0" dirty="0" smtClean="0"/>
              <a:t> o </a:t>
            </a:r>
            <a:r>
              <a:rPr lang="en-GB" baseline="0" dirty="0" err="1" smtClean="0"/>
              <a:t>il</a:t>
            </a:r>
            <a:r>
              <a:rPr lang="en-GB" baseline="0" dirty="0" smtClean="0"/>
              <a:t> </a:t>
            </a:r>
            <a:r>
              <a:rPr lang="en-GB" baseline="0" dirty="0" err="1" smtClean="0"/>
              <a:t>tuo</a:t>
            </a:r>
            <a:r>
              <a:rPr lang="en-GB" baseline="0" dirty="0" smtClean="0"/>
              <a:t> partner </a:t>
            </a:r>
            <a:r>
              <a:rPr lang="en-GB" baseline="0" dirty="0" err="1" smtClean="0"/>
              <a:t>possono</a:t>
            </a:r>
            <a:r>
              <a:rPr lang="en-GB" baseline="0" dirty="0" smtClean="0"/>
              <a:t> </a:t>
            </a:r>
            <a:r>
              <a:rPr lang="en-GB" baseline="0" dirty="0" err="1" smtClean="0"/>
              <a:t>aiutarti</a:t>
            </a:r>
            <a:r>
              <a:rPr lang="en-GB" baseline="0" dirty="0" smtClean="0"/>
              <a:t> e </a:t>
            </a:r>
            <a:r>
              <a:rPr lang="en-GB" baseline="0" dirty="0" err="1" smtClean="0"/>
              <a:t>darti</a:t>
            </a:r>
            <a:r>
              <a:rPr lang="en-GB" baseline="0" dirty="0" smtClean="0"/>
              <a:t> </a:t>
            </a:r>
            <a:r>
              <a:rPr lang="en-GB" baseline="0" dirty="0" err="1" smtClean="0"/>
              <a:t>una</a:t>
            </a:r>
            <a:r>
              <a:rPr lang="en-GB" baseline="0" dirty="0" smtClean="0"/>
              <a:t> </a:t>
            </a:r>
            <a:r>
              <a:rPr lang="en-GB" baseline="0" dirty="0" err="1" smtClean="0"/>
              <a:t>seconda</a:t>
            </a:r>
            <a:r>
              <a:rPr lang="en-GB" baseline="0" dirty="0" smtClean="0"/>
              <a:t> </a:t>
            </a:r>
            <a:r>
              <a:rPr lang="en-GB" baseline="0" dirty="0" err="1" smtClean="0"/>
              <a:t>opinione</a:t>
            </a:r>
            <a:r>
              <a:rPr lang="en-GB" dirty="0" smtClean="0"/>
              <a:t>.</a:t>
            </a:r>
            <a:endParaRPr lang="de-AT" dirty="0"/>
          </a:p>
        </p:txBody>
      </p:sp>
      <p:sp>
        <p:nvSpPr>
          <p:cNvPr id="4" name="Slide Number Placeholder 3"/>
          <p:cNvSpPr>
            <a:spLocks noGrp="1"/>
          </p:cNvSpPr>
          <p:nvPr>
            <p:ph type="sldNum" sz="quarter" idx="10"/>
          </p:nvPr>
        </p:nvSpPr>
        <p:spPr/>
        <p:txBody>
          <a:bodyPr/>
          <a:lstStyle/>
          <a:p>
            <a:fld id="{91D771D2-89AB-4CC3-84EE-80891D5D002B}" type="slidenum">
              <a:rPr lang="de-AT" smtClean="0"/>
              <a:pPr/>
              <a:t>4</a:t>
            </a:fld>
            <a:endParaRPr lang="de-AT"/>
          </a:p>
        </p:txBody>
      </p:sp>
    </p:spTree>
    <p:extLst>
      <p:ext uri="{BB962C8B-B14F-4D97-AF65-F5344CB8AC3E}">
        <p14:creationId xmlns:p14="http://schemas.microsoft.com/office/powerpoint/2010/main" val="20485528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In </a:t>
            </a:r>
            <a:r>
              <a:rPr lang="en-GB" dirty="0" err="1" smtClean="0"/>
              <a:t>un’ulteriore</a:t>
            </a:r>
            <a:r>
              <a:rPr lang="en-GB" dirty="0" smtClean="0"/>
              <a:t> </a:t>
            </a:r>
            <a:r>
              <a:rPr lang="en-GB" dirty="0" err="1" smtClean="0"/>
              <a:t>fase</a:t>
            </a:r>
            <a:r>
              <a:rPr lang="en-GB" dirty="0" smtClean="0"/>
              <a:t>,</a:t>
            </a:r>
            <a:r>
              <a:rPr lang="en-GB" baseline="0" dirty="0" smtClean="0"/>
              <a:t> </a:t>
            </a:r>
            <a:r>
              <a:rPr lang="en-GB" baseline="0" dirty="0" err="1" smtClean="0"/>
              <a:t>il</a:t>
            </a:r>
            <a:r>
              <a:rPr lang="en-GB" baseline="0" dirty="0" smtClean="0"/>
              <a:t> </a:t>
            </a:r>
            <a:r>
              <a:rPr lang="en-GB" baseline="0" dirty="0" err="1" smtClean="0"/>
              <a:t>percorso</a:t>
            </a:r>
            <a:r>
              <a:rPr lang="en-GB" baseline="0" dirty="0" smtClean="0"/>
              <a:t> </a:t>
            </a:r>
            <a:r>
              <a:rPr lang="en-GB" baseline="0" dirty="0" err="1" smtClean="0"/>
              <a:t>professionale</a:t>
            </a:r>
            <a:r>
              <a:rPr lang="en-GB" baseline="0" dirty="0" smtClean="0"/>
              <a:t> </a:t>
            </a:r>
            <a:r>
              <a:rPr lang="en-GB" baseline="0" dirty="0" err="1" smtClean="0"/>
              <a:t>viene</a:t>
            </a:r>
            <a:r>
              <a:rPr lang="en-GB" baseline="0" dirty="0" smtClean="0"/>
              <a:t> </a:t>
            </a:r>
            <a:r>
              <a:rPr lang="en-GB" baseline="0" dirty="0" err="1" smtClean="0"/>
              <a:t>elencato</a:t>
            </a:r>
            <a:r>
              <a:rPr lang="en-GB" baseline="0" dirty="0" smtClean="0"/>
              <a:t> come in un curriculum, </a:t>
            </a:r>
            <a:r>
              <a:rPr lang="en-GB" baseline="0" dirty="0" err="1" smtClean="0"/>
              <a:t>il</a:t>
            </a:r>
            <a:r>
              <a:rPr lang="en-GB" baseline="0" dirty="0" smtClean="0"/>
              <a:t> </a:t>
            </a:r>
            <a:r>
              <a:rPr lang="en-GB" baseline="0" dirty="0" err="1" smtClean="0"/>
              <a:t>quale</a:t>
            </a:r>
            <a:r>
              <a:rPr lang="en-GB" baseline="0" dirty="0" smtClean="0"/>
              <a:t> include </a:t>
            </a:r>
            <a:r>
              <a:rPr lang="en-GB" baseline="0" dirty="0" err="1" smtClean="0"/>
              <a:t>esclusivamente</a:t>
            </a:r>
            <a:r>
              <a:rPr lang="en-GB" baseline="0" dirty="0" smtClean="0"/>
              <a:t> </a:t>
            </a:r>
            <a:r>
              <a:rPr lang="en-GB" baseline="0" dirty="0" err="1" smtClean="0"/>
              <a:t>educazione</a:t>
            </a:r>
            <a:r>
              <a:rPr lang="en-GB" baseline="0" dirty="0" smtClean="0"/>
              <a:t>, </a:t>
            </a:r>
            <a:r>
              <a:rPr lang="en-GB" baseline="0" dirty="0" err="1" smtClean="0"/>
              <a:t>formazione</a:t>
            </a:r>
            <a:r>
              <a:rPr lang="en-GB" baseline="0" dirty="0" smtClean="0"/>
              <a:t> e </a:t>
            </a:r>
            <a:r>
              <a:rPr lang="en-GB" baseline="0" dirty="0" err="1" smtClean="0"/>
              <a:t>posti</a:t>
            </a:r>
            <a:r>
              <a:rPr lang="en-GB" baseline="0" dirty="0" smtClean="0"/>
              <a:t> </a:t>
            </a:r>
            <a:r>
              <a:rPr lang="en-GB" baseline="0" dirty="0" err="1" smtClean="0"/>
              <a:t>di</a:t>
            </a:r>
            <a:r>
              <a:rPr lang="en-GB" baseline="0" dirty="0" smtClean="0"/>
              <a:t> </a:t>
            </a:r>
            <a:r>
              <a:rPr lang="en-GB" baseline="0" dirty="0" err="1" smtClean="0"/>
              <a:t>lavoro</a:t>
            </a:r>
            <a:r>
              <a:rPr lang="en-GB" baseline="0" dirty="0" smtClean="0"/>
              <a:t>.</a:t>
            </a:r>
            <a:endParaRPr lang="de-AT" dirty="0"/>
          </a:p>
        </p:txBody>
      </p:sp>
      <p:sp>
        <p:nvSpPr>
          <p:cNvPr id="4" name="Slide Number Placeholder 3"/>
          <p:cNvSpPr>
            <a:spLocks noGrp="1"/>
          </p:cNvSpPr>
          <p:nvPr>
            <p:ph type="sldNum" sz="quarter" idx="10"/>
          </p:nvPr>
        </p:nvSpPr>
        <p:spPr/>
        <p:txBody>
          <a:bodyPr/>
          <a:lstStyle/>
          <a:p>
            <a:fld id="{91D771D2-89AB-4CC3-84EE-80891D5D002B}" type="slidenum">
              <a:rPr lang="de-AT" smtClean="0"/>
              <a:pPr/>
              <a:t>5</a:t>
            </a:fld>
            <a:endParaRPr lang="de-AT"/>
          </a:p>
        </p:txBody>
      </p:sp>
    </p:spTree>
    <p:extLst>
      <p:ext uri="{BB962C8B-B14F-4D97-AF65-F5344CB8AC3E}">
        <p14:creationId xmlns:p14="http://schemas.microsoft.com/office/powerpoint/2010/main" val="241868270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1" indent="0">
              <a:spcBef>
                <a:spcPts val="1200"/>
              </a:spcBef>
              <a:spcAft>
                <a:spcPts val="200"/>
              </a:spcAft>
              <a:buSzPct val="100000"/>
              <a:buNone/>
            </a:pPr>
            <a:r>
              <a:rPr lang="en-GB" dirty="0" smtClean="0"/>
              <a:t>Le </a:t>
            </a:r>
            <a:r>
              <a:rPr lang="en-GB" dirty="0" err="1" smtClean="0"/>
              <a:t>attività</a:t>
            </a:r>
            <a:r>
              <a:rPr lang="en-GB" dirty="0" smtClean="0"/>
              <a:t> </a:t>
            </a:r>
            <a:r>
              <a:rPr lang="en-GB" dirty="0" err="1" smtClean="0"/>
              <a:t>specifiche</a:t>
            </a:r>
            <a:r>
              <a:rPr lang="en-GB" dirty="0" smtClean="0"/>
              <a:t> </a:t>
            </a:r>
            <a:r>
              <a:rPr lang="en-GB" dirty="0" err="1" smtClean="0"/>
              <a:t>completate</a:t>
            </a:r>
            <a:r>
              <a:rPr lang="en-GB" dirty="0" smtClean="0"/>
              <a:t> </a:t>
            </a:r>
            <a:r>
              <a:rPr lang="en-GB" dirty="0" err="1" smtClean="0"/>
              <a:t>vengono</a:t>
            </a:r>
            <a:r>
              <a:rPr lang="en-GB" dirty="0" smtClean="0"/>
              <a:t> </a:t>
            </a:r>
            <a:r>
              <a:rPr lang="en-GB" dirty="0" err="1" smtClean="0"/>
              <a:t>documentate</a:t>
            </a:r>
            <a:r>
              <a:rPr lang="en-GB" dirty="0" smtClean="0"/>
              <a:t> </a:t>
            </a:r>
            <a:r>
              <a:rPr lang="en-GB" dirty="0" err="1" smtClean="0"/>
              <a:t>nelle</a:t>
            </a:r>
            <a:r>
              <a:rPr lang="en-GB" dirty="0" smtClean="0"/>
              <a:t> </a:t>
            </a:r>
            <a:r>
              <a:rPr lang="en-GB" dirty="0" err="1" smtClean="0"/>
              <a:t>sezioni</a:t>
            </a:r>
            <a:r>
              <a:rPr lang="en-GB" dirty="0" smtClean="0"/>
              <a:t> relative </a:t>
            </a:r>
            <a:r>
              <a:rPr lang="en-GB" dirty="0" err="1" smtClean="0"/>
              <a:t>alla</a:t>
            </a:r>
            <a:r>
              <a:rPr lang="en-GB" dirty="0" smtClean="0"/>
              <a:t> vita e al </a:t>
            </a:r>
            <a:r>
              <a:rPr lang="en-GB" dirty="0" err="1" smtClean="0"/>
              <a:t>lavoro</a:t>
            </a:r>
            <a:r>
              <a:rPr lang="en-GB" dirty="0" smtClean="0"/>
              <a:t> </a:t>
            </a:r>
            <a:r>
              <a:rPr lang="en-GB" dirty="0" err="1" smtClean="0"/>
              <a:t>nel</a:t>
            </a:r>
            <a:r>
              <a:rPr lang="en-GB" dirty="0" smtClean="0"/>
              <a:t> curriculum vitae. </a:t>
            </a:r>
          </a:p>
          <a:p>
            <a:pPr marL="0" indent="0">
              <a:buNone/>
            </a:pPr>
            <a:r>
              <a:rPr lang="en-GB" dirty="0" smtClean="0"/>
              <a:t>Per </a:t>
            </a:r>
            <a:r>
              <a:rPr lang="en-GB" dirty="0" err="1" smtClean="0"/>
              <a:t>analizzare</a:t>
            </a:r>
            <a:r>
              <a:rPr lang="en-GB" dirty="0" smtClean="0"/>
              <a:t> </a:t>
            </a:r>
            <a:r>
              <a:rPr lang="en-GB" dirty="0" err="1" smtClean="0"/>
              <a:t>queste</a:t>
            </a:r>
            <a:r>
              <a:rPr lang="en-GB" baseline="0" dirty="0" smtClean="0"/>
              <a:t> </a:t>
            </a:r>
            <a:r>
              <a:rPr lang="en-GB" baseline="0" dirty="0" err="1" smtClean="0"/>
              <a:t>situazioni</a:t>
            </a:r>
            <a:r>
              <a:rPr lang="en-GB" baseline="0" dirty="0" smtClean="0"/>
              <a:t> </a:t>
            </a:r>
            <a:r>
              <a:rPr lang="en-GB" baseline="0" dirty="0" err="1" smtClean="0"/>
              <a:t>prova</a:t>
            </a:r>
            <a:r>
              <a:rPr lang="en-GB" baseline="0" dirty="0" smtClean="0"/>
              <a:t> a </a:t>
            </a:r>
            <a:r>
              <a:rPr lang="en-GB" baseline="0" dirty="0" err="1" smtClean="0"/>
              <a:t>rispondere</a:t>
            </a:r>
            <a:r>
              <a:rPr lang="en-GB" baseline="0" dirty="0" smtClean="0"/>
              <a:t> </a:t>
            </a:r>
            <a:r>
              <a:rPr lang="en-GB" baseline="0" dirty="0" err="1" smtClean="0"/>
              <a:t>alle</a:t>
            </a:r>
            <a:r>
              <a:rPr lang="en-GB" baseline="0" dirty="0" smtClean="0"/>
              <a:t> </a:t>
            </a:r>
            <a:r>
              <a:rPr lang="en-GB" baseline="0" dirty="0" err="1" smtClean="0"/>
              <a:t>seguenti</a:t>
            </a:r>
            <a:r>
              <a:rPr lang="en-GB" baseline="0" dirty="0" smtClean="0"/>
              <a:t> </a:t>
            </a:r>
            <a:r>
              <a:rPr lang="en-GB" baseline="0" dirty="0" err="1" smtClean="0"/>
              <a:t>domande</a:t>
            </a:r>
            <a:r>
              <a:rPr lang="en-GB" baseline="0" dirty="0" smtClean="0"/>
              <a:t> </a:t>
            </a:r>
            <a:r>
              <a:rPr lang="en-GB" baseline="0" dirty="0" err="1" smtClean="0"/>
              <a:t>guida</a:t>
            </a:r>
            <a:r>
              <a:rPr lang="en-GB" dirty="0" smtClean="0"/>
              <a:t>: </a:t>
            </a:r>
          </a:p>
          <a:p>
            <a:pPr>
              <a:buFont typeface="Wingdings" panose="05000000000000000000" pitchFamily="2" charset="2"/>
              <a:buChar char="§"/>
            </a:pPr>
            <a:r>
              <a:rPr lang="en-GB" dirty="0" smtClean="0"/>
              <a:t> </a:t>
            </a:r>
            <a:r>
              <a:rPr lang="en-GB" dirty="0" err="1" smtClean="0"/>
              <a:t>Quali</a:t>
            </a:r>
            <a:r>
              <a:rPr lang="en-GB" dirty="0" smtClean="0"/>
              <a:t> </a:t>
            </a:r>
            <a:r>
              <a:rPr lang="en-GB" dirty="0" err="1" smtClean="0"/>
              <a:t>particolari</a:t>
            </a:r>
            <a:r>
              <a:rPr lang="en-GB" dirty="0" smtClean="0"/>
              <a:t> </a:t>
            </a:r>
            <a:r>
              <a:rPr lang="en-GB" dirty="0" err="1" smtClean="0"/>
              <a:t>problemi</a:t>
            </a:r>
            <a:r>
              <a:rPr lang="en-GB" dirty="0" smtClean="0"/>
              <a:t> ho </a:t>
            </a:r>
            <a:r>
              <a:rPr lang="en-GB" dirty="0" err="1" smtClean="0"/>
              <a:t>dovuto</a:t>
            </a:r>
            <a:r>
              <a:rPr lang="en-GB" dirty="0" smtClean="0"/>
              <a:t> </a:t>
            </a:r>
            <a:r>
              <a:rPr lang="en-GB" dirty="0" err="1" smtClean="0"/>
              <a:t>affrontare</a:t>
            </a:r>
            <a:r>
              <a:rPr lang="en-GB" dirty="0" smtClean="0"/>
              <a:t>?</a:t>
            </a:r>
          </a:p>
          <a:p>
            <a:pPr>
              <a:buFont typeface="Wingdings" panose="05000000000000000000" pitchFamily="2" charset="2"/>
              <a:buChar char="§"/>
            </a:pPr>
            <a:r>
              <a:rPr lang="en-GB" dirty="0" smtClean="0"/>
              <a:t> Come ho </a:t>
            </a:r>
            <a:r>
              <a:rPr lang="en-GB" dirty="0" err="1" smtClean="0"/>
              <a:t>reagito</a:t>
            </a:r>
            <a:r>
              <a:rPr lang="en-GB" dirty="0" smtClean="0"/>
              <a:t> in </a:t>
            </a:r>
            <a:r>
              <a:rPr lang="en-GB" dirty="0" err="1" smtClean="0"/>
              <a:t>questa</a:t>
            </a:r>
            <a:r>
              <a:rPr lang="en-GB" dirty="0" smtClean="0"/>
              <a:t> </a:t>
            </a:r>
            <a:r>
              <a:rPr lang="en-GB" dirty="0" err="1" smtClean="0"/>
              <a:t>situazione</a:t>
            </a:r>
            <a:r>
              <a:rPr lang="en-GB" dirty="0" smtClean="0"/>
              <a:t>?</a:t>
            </a:r>
          </a:p>
          <a:p>
            <a:pPr>
              <a:buFont typeface="Wingdings" panose="05000000000000000000" pitchFamily="2" charset="2"/>
              <a:buChar char="§"/>
            </a:pPr>
            <a:r>
              <a:rPr lang="en-GB" dirty="0" smtClean="0"/>
              <a:t> </a:t>
            </a:r>
            <a:r>
              <a:rPr lang="en-GB" dirty="0" err="1" smtClean="0"/>
              <a:t>Quale</a:t>
            </a:r>
            <a:r>
              <a:rPr lang="en-GB" dirty="0" smtClean="0"/>
              <a:t> </a:t>
            </a:r>
            <a:r>
              <a:rPr lang="en-GB" dirty="0" err="1" smtClean="0"/>
              <a:t>conoscenza</a:t>
            </a:r>
            <a:r>
              <a:rPr lang="en-GB" dirty="0" smtClean="0"/>
              <a:t> o </a:t>
            </a:r>
            <a:r>
              <a:rPr lang="en-GB" dirty="0" err="1" smtClean="0"/>
              <a:t>capacità</a:t>
            </a:r>
            <a:r>
              <a:rPr lang="en-GB" dirty="0" smtClean="0"/>
              <a:t> ho </a:t>
            </a:r>
            <a:r>
              <a:rPr lang="en-GB" dirty="0" err="1" smtClean="0"/>
              <a:t>usato</a:t>
            </a:r>
            <a:r>
              <a:rPr lang="en-GB" dirty="0" smtClean="0"/>
              <a:t> per </a:t>
            </a:r>
            <a:r>
              <a:rPr lang="en-GB" dirty="0" err="1" smtClean="0"/>
              <a:t>arrivare</a:t>
            </a:r>
            <a:r>
              <a:rPr lang="en-GB" dirty="0" smtClean="0"/>
              <a:t> ad </a:t>
            </a:r>
            <a:r>
              <a:rPr lang="en-GB" dirty="0" err="1" smtClean="0"/>
              <a:t>una</a:t>
            </a:r>
            <a:r>
              <a:rPr lang="en-GB" dirty="0" smtClean="0"/>
              <a:t> </a:t>
            </a:r>
            <a:r>
              <a:rPr lang="en-GB" dirty="0" err="1" smtClean="0"/>
              <a:t>soluzione</a:t>
            </a:r>
            <a:r>
              <a:rPr lang="en-GB" dirty="0" smtClean="0"/>
              <a:t> / </a:t>
            </a:r>
            <a:r>
              <a:rPr lang="en-GB" dirty="0" err="1" smtClean="0"/>
              <a:t>risultato</a:t>
            </a:r>
            <a:r>
              <a:rPr lang="en-GB" dirty="0" smtClean="0"/>
              <a:t> </a:t>
            </a:r>
            <a:r>
              <a:rPr lang="en-GB" dirty="0" err="1" smtClean="0"/>
              <a:t>positivo</a:t>
            </a:r>
            <a:r>
              <a:rPr lang="en-GB" dirty="0" smtClean="0"/>
              <a:t>?</a:t>
            </a:r>
          </a:p>
          <a:p>
            <a:pPr>
              <a:buFont typeface="Wingdings" panose="05000000000000000000" pitchFamily="2" charset="2"/>
              <a:buChar char="§"/>
            </a:pPr>
            <a:r>
              <a:rPr lang="en-GB" dirty="0" smtClean="0"/>
              <a:t> Come mi </a:t>
            </a:r>
            <a:r>
              <a:rPr lang="en-GB" dirty="0" err="1" smtClean="0"/>
              <a:t>può</a:t>
            </a:r>
            <a:r>
              <a:rPr lang="en-GB" dirty="0" smtClean="0"/>
              <a:t> </a:t>
            </a:r>
            <a:r>
              <a:rPr lang="en-GB" dirty="0" err="1" smtClean="0"/>
              <a:t>aiutare</a:t>
            </a:r>
            <a:r>
              <a:rPr lang="en-GB" dirty="0" smtClean="0"/>
              <a:t> / mi ha </a:t>
            </a:r>
            <a:r>
              <a:rPr lang="en-GB" dirty="0" err="1" smtClean="0"/>
              <a:t>aiutato</a:t>
            </a:r>
            <a:r>
              <a:rPr lang="en-GB" dirty="0" smtClean="0"/>
              <a:t> </a:t>
            </a:r>
            <a:r>
              <a:rPr lang="en-GB" dirty="0" err="1" smtClean="0"/>
              <a:t>questa</a:t>
            </a:r>
            <a:r>
              <a:rPr lang="en-GB" dirty="0" smtClean="0"/>
              <a:t> </a:t>
            </a:r>
            <a:r>
              <a:rPr lang="en-GB" dirty="0" err="1" smtClean="0"/>
              <a:t>capacità</a:t>
            </a:r>
            <a:r>
              <a:rPr lang="en-GB" dirty="0" smtClean="0"/>
              <a:t> </a:t>
            </a:r>
            <a:r>
              <a:rPr lang="en-GB" dirty="0" err="1" smtClean="0"/>
              <a:t>sul</a:t>
            </a:r>
            <a:r>
              <a:rPr lang="en-GB" dirty="0" smtClean="0"/>
              <a:t> </a:t>
            </a:r>
            <a:r>
              <a:rPr lang="en-GB" dirty="0" err="1" smtClean="0"/>
              <a:t>posto</a:t>
            </a:r>
            <a:r>
              <a:rPr lang="en-GB" dirty="0" smtClean="0"/>
              <a:t> </a:t>
            </a:r>
            <a:r>
              <a:rPr lang="en-GB" dirty="0" err="1" smtClean="0"/>
              <a:t>di</a:t>
            </a:r>
            <a:r>
              <a:rPr lang="en-GB" dirty="0" smtClean="0"/>
              <a:t> </a:t>
            </a:r>
            <a:r>
              <a:rPr lang="en-GB" dirty="0" err="1" smtClean="0"/>
              <a:t>lavoro</a:t>
            </a:r>
            <a:r>
              <a:rPr lang="en-GB" dirty="0" smtClean="0"/>
              <a:t>?</a:t>
            </a:r>
            <a:endParaRPr lang="de-AT" dirty="0"/>
          </a:p>
        </p:txBody>
      </p:sp>
      <p:sp>
        <p:nvSpPr>
          <p:cNvPr id="4" name="Slide Number Placeholder 3"/>
          <p:cNvSpPr>
            <a:spLocks noGrp="1"/>
          </p:cNvSpPr>
          <p:nvPr>
            <p:ph type="sldNum" sz="quarter" idx="10"/>
          </p:nvPr>
        </p:nvSpPr>
        <p:spPr/>
        <p:txBody>
          <a:bodyPr/>
          <a:lstStyle/>
          <a:p>
            <a:fld id="{91D771D2-89AB-4CC3-84EE-80891D5D002B}" type="slidenum">
              <a:rPr lang="de-AT" smtClean="0"/>
              <a:pPr/>
              <a:t>6</a:t>
            </a:fld>
            <a:endParaRPr lang="de-AT"/>
          </a:p>
        </p:txBody>
      </p:sp>
    </p:spTree>
    <p:extLst>
      <p:ext uri="{BB962C8B-B14F-4D97-AF65-F5344CB8AC3E}">
        <p14:creationId xmlns:p14="http://schemas.microsoft.com/office/powerpoint/2010/main" val="306688459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err="1" smtClean="0"/>
              <a:t>Adesso</a:t>
            </a:r>
            <a:r>
              <a:rPr lang="en-GB" dirty="0" smtClean="0"/>
              <a:t>, </a:t>
            </a:r>
            <a:r>
              <a:rPr lang="en-GB" dirty="0" err="1" smtClean="0"/>
              <a:t>provate</a:t>
            </a:r>
            <a:r>
              <a:rPr lang="en-GB" dirty="0" smtClean="0"/>
              <a:t> ad </a:t>
            </a:r>
            <a:r>
              <a:rPr lang="en-GB" dirty="0" err="1" smtClean="0"/>
              <a:t>assegnare</a:t>
            </a:r>
            <a:r>
              <a:rPr lang="en-GB" dirty="0" smtClean="0"/>
              <a:t> le </a:t>
            </a:r>
            <a:r>
              <a:rPr lang="en-GB" dirty="0" err="1" smtClean="0"/>
              <a:t>competenze</a:t>
            </a:r>
            <a:r>
              <a:rPr lang="en-GB" dirty="0" smtClean="0"/>
              <a:t> </a:t>
            </a:r>
            <a:r>
              <a:rPr lang="en-GB" dirty="0" err="1" smtClean="0"/>
              <a:t>elencate</a:t>
            </a:r>
            <a:r>
              <a:rPr lang="en-GB" baseline="0" dirty="0" smtClean="0"/>
              <a:t> </a:t>
            </a:r>
            <a:r>
              <a:rPr lang="en-GB" baseline="0" dirty="0" err="1" smtClean="0"/>
              <a:t>ai</a:t>
            </a:r>
            <a:r>
              <a:rPr lang="en-GB" baseline="0" dirty="0" smtClean="0"/>
              <a:t> </a:t>
            </a:r>
            <a:r>
              <a:rPr lang="en-GB" baseline="0" dirty="0" err="1" smtClean="0"/>
              <a:t>seguenti</a:t>
            </a:r>
            <a:r>
              <a:rPr lang="en-GB" baseline="0" dirty="0" smtClean="0"/>
              <a:t> </a:t>
            </a:r>
            <a:r>
              <a:rPr lang="en-GB" baseline="0" dirty="0" err="1" smtClean="0"/>
              <a:t>quattro</a:t>
            </a:r>
            <a:r>
              <a:rPr lang="en-GB" baseline="0" dirty="0" smtClean="0"/>
              <a:t> </a:t>
            </a:r>
            <a:r>
              <a:rPr lang="en-GB" baseline="0" dirty="0" err="1" smtClean="0"/>
              <a:t>gruppi</a:t>
            </a:r>
            <a:r>
              <a:rPr lang="en-GB" baseline="0" dirty="0" smtClean="0"/>
              <a:t> </a:t>
            </a:r>
            <a:r>
              <a:rPr lang="en-GB" baseline="0" dirty="0" err="1" smtClean="0"/>
              <a:t>di</a:t>
            </a:r>
            <a:r>
              <a:rPr lang="en-GB" baseline="0" dirty="0" smtClean="0"/>
              <a:t> </a:t>
            </a:r>
            <a:r>
              <a:rPr lang="en-GB" baseline="0" dirty="0" err="1" smtClean="0"/>
              <a:t>competenze</a:t>
            </a:r>
            <a:r>
              <a:rPr lang="en-GB" dirty="0" smtClean="0"/>
              <a:t>: </a:t>
            </a:r>
          </a:p>
          <a:p>
            <a:pPr>
              <a:buFont typeface="Wingdings" panose="05000000000000000000" pitchFamily="2" charset="2"/>
              <a:buChar char="§"/>
            </a:pPr>
            <a:r>
              <a:rPr lang="en-GB" dirty="0" smtClean="0"/>
              <a:t> </a:t>
            </a:r>
            <a:r>
              <a:rPr lang="en-GB" dirty="0" err="1" smtClean="0"/>
              <a:t>professionali</a:t>
            </a:r>
            <a:r>
              <a:rPr lang="en-GB" dirty="0" smtClean="0"/>
              <a:t> (</a:t>
            </a:r>
            <a:r>
              <a:rPr lang="en-GB" dirty="0" err="1" smtClean="0"/>
              <a:t>specifiche</a:t>
            </a:r>
            <a:r>
              <a:rPr lang="en-GB" dirty="0" smtClean="0"/>
              <a:t> del </a:t>
            </a:r>
            <a:r>
              <a:rPr lang="en-GB" dirty="0" err="1" smtClean="0"/>
              <a:t>lavoro</a:t>
            </a:r>
            <a:r>
              <a:rPr lang="en-GB" dirty="0" smtClean="0"/>
              <a:t>)</a:t>
            </a:r>
          </a:p>
          <a:p>
            <a:pPr>
              <a:buFont typeface="Wingdings" panose="05000000000000000000" pitchFamily="2" charset="2"/>
              <a:buChar char="§"/>
            </a:pPr>
            <a:r>
              <a:rPr lang="en-GB" dirty="0" smtClean="0"/>
              <a:t> </a:t>
            </a:r>
            <a:r>
              <a:rPr lang="en-GB" dirty="0" err="1" smtClean="0"/>
              <a:t>sociali</a:t>
            </a:r>
            <a:r>
              <a:rPr lang="en-GB" dirty="0" smtClean="0"/>
              <a:t> (</a:t>
            </a:r>
            <a:r>
              <a:rPr lang="en-GB" dirty="0" err="1" smtClean="0"/>
              <a:t>es</a:t>
            </a:r>
            <a:r>
              <a:rPr lang="en-GB" dirty="0" smtClean="0"/>
              <a:t>. </a:t>
            </a:r>
            <a:r>
              <a:rPr lang="en-GB" dirty="0" err="1" smtClean="0"/>
              <a:t>buona</a:t>
            </a:r>
            <a:r>
              <a:rPr lang="en-GB" dirty="0" smtClean="0"/>
              <a:t> </a:t>
            </a:r>
            <a:r>
              <a:rPr lang="en-GB" dirty="0" err="1" smtClean="0"/>
              <a:t>capacità</a:t>
            </a:r>
            <a:r>
              <a:rPr lang="en-GB" dirty="0" smtClean="0"/>
              <a:t> </a:t>
            </a:r>
            <a:r>
              <a:rPr lang="en-GB" dirty="0" err="1" smtClean="0"/>
              <a:t>comunicative</a:t>
            </a:r>
            <a:r>
              <a:rPr lang="en-GB" dirty="0" smtClean="0"/>
              <a:t>)</a:t>
            </a:r>
          </a:p>
          <a:p>
            <a:pPr>
              <a:buFont typeface="Wingdings" panose="05000000000000000000" pitchFamily="2" charset="2"/>
              <a:buChar char="§"/>
            </a:pPr>
            <a:r>
              <a:rPr lang="en-GB" dirty="0" smtClean="0"/>
              <a:t> </a:t>
            </a:r>
            <a:r>
              <a:rPr lang="en-GB" dirty="0" err="1" smtClean="0"/>
              <a:t>personali</a:t>
            </a:r>
            <a:r>
              <a:rPr lang="en-GB" dirty="0" smtClean="0"/>
              <a:t> (</a:t>
            </a:r>
            <a:r>
              <a:rPr lang="en-GB" dirty="0" err="1" smtClean="0"/>
              <a:t>es</a:t>
            </a:r>
            <a:r>
              <a:rPr lang="en-GB" dirty="0" smtClean="0"/>
              <a:t>. </a:t>
            </a:r>
            <a:r>
              <a:rPr lang="en-GB" dirty="0" err="1" smtClean="0"/>
              <a:t>flessibilità</a:t>
            </a:r>
            <a:r>
              <a:rPr lang="en-GB" dirty="0" smtClean="0"/>
              <a:t>)</a:t>
            </a:r>
          </a:p>
          <a:p>
            <a:pPr>
              <a:buFont typeface="Wingdings" panose="05000000000000000000" pitchFamily="2" charset="2"/>
              <a:buChar char="§"/>
            </a:pPr>
            <a:r>
              <a:rPr lang="en-GB" dirty="0" smtClean="0"/>
              <a:t> </a:t>
            </a:r>
            <a:r>
              <a:rPr lang="en-GB" dirty="0" err="1" smtClean="0"/>
              <a:t>abilità</a:t>
            </a:r>
            <a:r>
              <a:rPr lang="en-GB" dirty="0" smtClean="0"/>
              <a:t> </a:t>
            </a:r>
            <a:r>
              <a:rPr lang="en-GB" dirty="0" err="1" smtClean="0"/>
              <a:t>metodiche</a:t>
            </a:r>
            <a:r>
              <a:rPr lang="en-GB" dirty="0" smtClean="0"/>
              <a:t> (</a:t>
            </a:r>
            <a:r>
              <a:rPr lang="en-GB" dirty="0" err="1" smtClean="0"/>
              <a:t>es</a:t>
            </a:r>
            <a:r>
              <a:rPr lang="en-GB" dirty="0" smtClean="0"/>
              <a:t>. </a:t>
            </a:r>
            <a:r>
              <a:rPr lang="en-GB" dirty="0" err="1" smtClean="0"/>
              <a:t>approccio</a:t>
            </a:r>
            <a:r>
              <a:rPr lang="en-GB" dirty="0" smtClean="0"/>
              <a:t> </a:t>
            </a:r>
            <a:r>
              <a:rPr lang="en-GB" dirty="0" err="1" smtClean="0"/>
              <a:t>sistematico</a:t>
            </a:r>
            <a:r>
              <a:rPr lang="en-GB" dirty="0" smtClean="0"/>
              <a:t> verso un </a:t>
            </a:r>
            <a:r>
              <a:rPr lang="en-GB" dirty="0" err="1" smtClean="0"/>
              <a:t>compito</a:t>
            </a:r>
            <a:r>
              <a:rPr lang="en-GB" dirty="0" smtClean="0"/>
              <a:t>)</a:t>
            </a:r>
          </a:p>
          <a:p>
            <a:pPr marL="0" indent="0">
              <a:buNone/>
            </a:pPr>
            <a:endParaRPr lang="de-AT" dirty="0" smtClean="0"/>
          </a:p>
          <a:p>
            <a:endParaRPr lang="de-AT" dirty="0"/>
          </a:p>
        </p:txBody>
      </p:sp>
      <p:sp>
        <p:nvSpPr>
          <p:cNvPr id="4" name="Slide Number Placeholder 3"/>
          <p:cNvSpPr>
            <a:spLocks noGrp="1"/>
          </p:cNvSpPr>
          <p:nvPr>
            <p:ph type="sldNum" sz="quarter" idx="10"/>
          </p:nvPr>
        </p:nvSpPr>
        <p:spPr/>
        <p:txBody>
          <a:bodyPr/>
          <a:lstStyle/>
          <a:p>
            <a:fld id="{91D771D2-89AB-4CC3-84EE-80891D5D002B}" type="slidenum">
              <a:rPr lang="de-AT" smtClean="0"/>
              <a:pPr/>
              <a:t>7</a:t>
            </a:fld>
            <a:endParaRPr lang="de-AT"/>
          </a:p>
        </p:txBody>
      </p:sp>
    </p:spTree>
    <p:extLst>
      <p:ext uri="{BB962C8B-B14F-4D97-AF65-F5344CB8AC3E}">
        <p14:creationId xmlns:p14="http://schemas.microsoft.com/office/powerpoint/2010/main" val="107573947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mj-lt"/>
              <a:buNone/>
            </a:pPr>
            <a:r>
              <a:rPr lang="en-GB" dirty="0" err="1" smtClean="0"/>
              <a:t>Adesso</a:t>
            </a:r>
            <a:r>
              <a:rPr lang="en-GB" dirty="0" smtClean="0"/>
              <a:t>, le </a:t>
            </a:r>
            <a:r>
              <a:rPr lang="en-GB" dirty="0" err="1" smtClean="0"/>
              <a:t>aree</a:t>
            </a:r>
            <a:r>
              <a:rPr lang="en-GB" dirty="0" smtClean="0"/>
              <a:t> </a:t>
            </a:r>
            <a:r>
              <a:rPr lang="en-GB" dirty="0" err="1" smtClean="0"/>
              <a:t>di</a:t>
            </a:r>
            <a:r>
              <a:rPr lang="en-GB" dirty="0" smtClean="0"/>
              <a:t> vita </a:t>
            </a:r>
            <a:r>
              <a:rPr lang="en-GB" dirty="0" err="1" smtClean="0"/>
              <a:t>selezionate</a:t>
            </a:r>
            <a:r>
              <a:rPr lang="en-GB" dirty="0" smtClean="0"/>
              <a:t> </a:t>
            </a:r>
            <a:r>
              <a:rPr lang="en-GB" dirty="0" err="1" smtClean="0"/>
              <a:t>vengono</a:t>
            </a:r>
            <a:r>
              <a:rPr lang="en-GB" dirty="0" smtClean="0"/>
              <a:t> </a:t>
            </a:r>
            <a:r>
              <a:rPr lang="en-GB" dirty="0" err="1" smtClean="0"/>
              <a:t>valutate</a:t>
            </a:r>
            <a:r>
              <a:rPr lang="en-GB" dirty="0" smtClean="0"/>
              <a:t> in termini</a:t>
            </a:r>
            <a:r>
              <a:rPr lang="en-GB" baseline="0" dirty="0" smtClean="0"/>
              <a:t> </a:t>
            </a:r>
            <a:r>
              <a:rPr lang="en-GB" baseline="0" dirty="0" err="1" smtClean="0"/>
              <a:t>di</a:t>
            </a:r>
            <a:r>
              <a:rPr lang="en-GB" baseline="0" dirty="0" smtClean="0"/>
              <a:t> </a:t>
            </a:r>
            <a:r>
              <a:rPr lang="en-GB" baseline="0" dirty="0" err="1" smtClean="0"/>
              <a:t>punti</a:t>
            </a:r>
            <a:r>
              <a:rPr lang="en-GB" baseline="0" dirty="0" smtClean="0"/>
              <a:t> </a:t>
            </a:r>
            <a:r>
              <a:rPr lang="en-GB" baseline="0" dirty="0" err="1" smtClean="0"/>
              <a:t>di</a:t>
            </a:r>
            <a:r>
              <a:rPr lang="en-GB" baseline="0" dirty="0" smtClean="0"/>
              <a:t> </a:t>
            </a:r>
            <a:r>
              <a:rPr lang="en-GB" baseline="0" dirty="0" err="1" smtClean="0"/>
              <a:t>forza</a:t>
            </a:r>
            <a:r>
              <a:rPr lang="en-GB" baseline="0" dirty="0" smtClean="0"/>
              <a:t> e </a:t>
            </a:r>
            <a:r>
              <a:rPr lang="en-GB" baseline="0" dirty="0" err="1" smtClean="0"/>
              <a:t>di</a:t>
            </a:r>
            <a:r>
              <a:rPr lang="en-GB" baseline="0" dirty="0" smtClean="0"/>
              <a:t> </a:t>
            </a:r>
            <a:r>
              <a:rPr lang="en-GB" baseline="0" dirty="0" err="1" smtClean="0"/>
              <a:t>debolezza</a:t>
            </a:r>
            <a:r>
              <a:rPr lang="en-GB" baseline="0" dirty="0" smtClean="0"/>
              <a:t>, </a:t>
            </a:r>
            <a:r>
              <a:rPr lang="en-GB" baseline="0" dirty="0" err="1" smtClean="0"/>
              <a:t>nonché</a:t>
            </a:r>
            <a:r>
              <a:rPr lang="en-GB" baseline="0" dirty="0" smtClean="0"/>
              <a:t> </a:t>
            </a:r>
            <a:r>
              <a:rPr lang="en-GB" baseline="0" dirty="0" err="1" smtClean="0"/>
              <a:t>di</a:t>
            </a:r>
            <a:r>
              <a:rPr lang="en-GB" baseline="0" dirty="0" smtClean="0"/>
              <a:t> </a:t>
            </a:r>
            <a:r>
              <a:rPr lang="en-GB" baseline="0" dirty="0" err="1" smtClean="0"/>
              <a:t>limiti</a:t>
            </a:r>
            <a:r>
              <a:rPr lang="en-GB" baseline="0" dirty="0" smtClean="0"/>
              <a:t> </a:t>
            </a:r>
            <a:r>
              <a:rPr lang="en-GB" baseline="0" dirty="0" err="1" smtClean="0"/>
              <a:t>percepiti</a:t>
            </a:r>
            <a:r>
              <a:rPr lang="en-GB" baseline="0" dirty="0" smtClean="0"/>
              <a:t> </a:t>
            </a:r>
            <a:r>
              <a:rPr lang="en-GB" baseline="0" dirty="0" err="1" smtClean="0"/>
              <a:t>dal</a:t>
            </a:r>
            <a:r>
              <a:rPr lang="en-GB" baseline="0" dirty="0" smtClean="0"/>
              <a:t> </a:t>
            </a:r>
            <a:r>
              <a:rPr lang="en-GB" baseline="0" dirty="0" err="1" smtClean="0"/>
              <a:t>partecipante</a:t>
            </a:r>
            <a:r>
              <a:rPr lang="en-GB" baseline="0" dirty="0" smtClean="0"/>
              <a:t>. </a:t>
            </a:r>
            <a:r>
              <a:rPr lang="en-GB" baseline="0" dirty="0" err="1" smtClean="0"/>
              <a:t>Possibili</a:t>
            </a:r>
            <a:r>
              <a:rPr lang="en-GB" baseline="0" dirty="0" smtClean="0"/>
              <a:t> </a:t>
            </a:r>
            <a:r>
              <a:rPr lang="en-GB" baseline="0" dirty="0" err="1" smtClean="0"/>
              <a:t>domande</a:t>
            </a:r>
            <a:r>
              <a:rPr lang="en-GB" baseline="0" dirty="0" smtClean="0"/>
              <a:t> </a:t>
            </a:r>
            <a:r>
              <a:rPr lang="en-GB" baseline="0" dirty="0" err="1" smtClean="0"/>
              <a:t>guida</a:t>
            </a:r>
            <a:r>
              <a:rPr lang="en-GB" baseline="0" dirty="0" smtClean="0"/>
              <a:t> </a:t>
            </a:r>
            <a:r>
              <a:rPr lang="en-GB" baseline="0" dirty="0" err="1" smtClean="0"/>
              <a:t>possono</a:t>
            </a:r>
            <a:r>
              <a:rPr lang="en-GB" baseline="0" dirty="0" smtClean="0"/>
              <a:t> </a:t>
            </a:r>
            <a:r>
              <a:rPr lang="en-GB" baseline="0" dirty="0" err="1" smtClean="0"/>
              <a:t>essere</a:t>
            </a:r>
            <a:r>
              <a:rPr lang="en-GB" baseline="0" dirty="0" smtClean="0"/>
              <a:t>:</a:t>
            </a:r>
          </a:p>
          <a:p>
            <a:pPr marL="171450" indent="-171450">
              <a:buFont typeface="Arial" panose="020B0604020202020204" pitchFamily="34" charset="0"/>
              <a:buChar char="•"/>
            </a:pPr>
            <a:r>
              <a:rPr lang="en-GB" dirty="0" err="1" smtClean="0"/>
              <a:t>Dov’è</a:t>
            </a:r>
            <a:r>
              <a:rPr lang="en-GB" dirty="0" smtClean="0"/>
              <a:t> </a:t>
            </a:r>
            <a:r>
              <a:rPr lang="en-GB" dirty="0" err="1" smtClean="0"/>
              <a:t>il</a:t>
            </a:r>
            <a:r>
              <a:rPr lang="en-GB" dirty="0" smtClean="0"/>
              <a:t> </a:t>
            </a:r>
            <a:r>
              <a:rPr lang="en-GB" dirty="0" err="1" smtClean="0"/>
              <a:t>mio</a:t>
            </a:r>
            <a:r>
              <a:rPr lang="en-GB" dirty="0" smtClean="0"/>
              <a:t> </a:t>
            </a:r>
            <a:r>
              <a:rPr lang="en-GB" dirty="0" err="1" smtClean="0"/>
              <a:t>limite</a:t>
            </a:r>
            <a:r>
              <a:rPr lang="en-GB" baseline="0" dirty="0" smtClean="0"/>
              <a:t> </a:t>
            </a:r>
            <a:r>
              <a:rPr lang="en-GB" baseline="0" dirty="0" err="1" smtClean="0"/>
              <a:t>personale</a:t>
            </a:r>
            <a:r>
              <a:rPr lang="en-GB" baseline="0" dirty="0" smtClean="0"/>
              <a:t> </a:t>
            </a:r>
            <a:r>
              <a:rPr lang="en-GB" baseline="0" dirty="0" err="1" smtClean="0"/>
              <a:t>di</a:t>
            </a:r>
            <a:r>
              <a:rPr lang="en-GB" baseline="0" dirty="0" smtClean="0"/>
              <a:t> </a:t>
            </a:r>
            <a:r>
              <a:rPr lang="en-GB" baseline="0" dirty="0" err="1" smtClean="0"/>
              <a:t>prestazione</a:t>
            </a:r>
            <a:r>
              <a:rPr lang="en-GB" baseline="0" dirty="0" smtClean="0"/>
              <a:t>?</a:t>
            </a:r>
            <a:endParaRPr lang="en-GB" dirty="0" smtClean="0"/>
          </a:p>
          <a:p>
            <a:pPr marL="171450" indent="-171450">
              <a:buFont typeface="Arial" panose="020B0604020202020204" pitchFamily="34" charset="0"/>
              <a:buChar char="•"/>
            </a:pPr>
            <a:r>
              <a:rPr lang="en-GB" dirty="0" err="1" smtClean="0"/>
              <a:t>Perché</a:t>
            </a:r>
            <a:r>
              <a:rPr lang="en-GB" dirty="0" smtClean="0"/>
              <a:t> </a:t>
            </a:r>
            <a:r>
              <a:rPr lang="en-GB" dirty="0" err="1" smtClean="0"/>
              <a:t>esiste</a:t>
            </a:r>
            <a:r>
              <a:rPr lang="en-GB" dirty="0" smtClean="0"/>
              <a:t> </a:t>
            </a:r>
            <a:r>
              <a:rPr lang="en-GB" dirty="0" err="1" smtClean="0"/>
              <a:t>questo</a:t>
            </a:r>
            <a:r>
              <a:rPr lang="en-GB" dirty="0" smtClean="0"/>
              <a:t> </a:t>
            </a:r>
            <a:r>
              <a:rPr lang="en-GB" dirty="0" err="1" smtClean="0"/>
              <a:t>limite</a:t>
            </a:r>
            <a:r>
              <a:rPr lang="en-GB" baseline="0" dirty="0" smtClean="0"/>
              <a:t>? </a:t>
            </a:r>
          </a:p>
          <a:p>
            <a:pPr marL="171450" indent="-171450">
              <a:buFont typeface="Arial" panose="020B0604020202020204" pitchFamily="34" charset="0"/>
              <a:buChar char="•"/>
            </a:pPr>
            <a:r>
              <a:rPr lang="en-GB" baseline="0" dirty="0" err="1" smtClean="0"/>
              <a:t>C’è</a:t>
            </a:r>
            <a:r>
              <a:rPr lang="en-GB" baseline="0" dirty="0" smtClean="0"/>
              <a:t> la </a:t>
            </a:r>
            <a:r>
              <a:rPr lang="en-GB" baseline="0" dirty="0" err="1" smtClean="0"/>
              <a:t>possibilità</a:t>
            </a:r>
            <a:r>
              <a:rPr lang="en-GB" baseline="0" dirty="0" smtClean="0"/>
              <a:t> </a:t>
            </a:r>
            <a:r>
              <a:rPr lang="en-GB" baseline="0" dirty="0" err="1" smtClean="0"/>
              <a:t>di</a:t>
            </a:r>
            <a:r>
              <a:rPr lang="en-GB" baseline="0" dirty="0" smtClean="0"/>
              <a:t> fare </a:t>
            </a:r>
            <a:r>
              <a:rPr lang="en-GB" baseline="0" dirty="0" err="1" smtClean="0"/>
              <a:t>di</a:t>
            </a:r>
            <a:r>
              <a:rPr lang="en-GB" baseline="0" dirty="0" smtClean="0"/>
              <a:t> </a:t>
            </a:r>
            <a:r>
              <a:rPr lang="en-GB" baseline="0" dirty="0" err="1" smtClean="0"/>
              <a:t>più</a:t>
            </a:r>
            <a:r>
              <a:rPr lang="en-GB" baseline="0" dirty="0" smtClean="0"/>
              <a:t>?</a:t>
            </a:r>
            <a:endParaRPr lang="en-GB" dirty="0" smtClean="0"/>
          </a:p>
          <a:p>
            <a:r>
              <a:rPr lang="en-GB" dirty="0" err="1" smtClean="0"/>
              <a:t>Successivamente</a:t>
            </a:r>
            <a:r>
              <a:rPr lang="en-GB" dirty="0" smtClean="0"/>
              <a:t>, </a:t>
            </a:r>
            <a:r>
              <a:rPr lang="en-GB" dirty="0" err="1" smtClean="0"/>
              <a:t>una</a:t>
            </a:r>
            <a:r>
              <a:rPr lang="en-GB" dirty="0" smtClean="0"/>
              <a:t> </a:t>
            </a:r>
            <a:r>
              <a:rPr lang="en-GB" dirty="0" err="1" smtClean="0"/>
              <a:t>terza</a:t>
            </a:r>
            <a:r>
              <a:rPr lang="en-GB" dirty="0" smtClean="0"/>
              <a:t> parte (</a:t>
            </a:r>
            <a:r>
              <a:rPr lang="en-GB" dirty="0" err="1" smtClean="0"/>
              <a:t>idealmente</a:t>
            </a:r>
            <a:r>
              <a:rPr lang="en-GB" baseline="0" dirty="0" smtClean="0"/>
              <a:t> </a:t>
            </a:r>
            <a:r>
              <a:rPr lang="en-GB" dirty="0" err="1" smtClean="0"/>
              <a:t>relativa</a:t>
            </a:r>
            <a:r>
              <a:rPr lang="en-GB" dirty="0" smtClean="0"/>
              <a:t> a </a:t>
            </a:r>
            <a:r>
              <a:rPr lang="en-GB" dirty="0" err="1" smtClean="0"/>
              <a:t>quest’area</a:t>
            </a:r>
            <a:r>
              <a:rPr lang="en-GB" dirty="0" smtClean="0"/>
              <a:t> </a:t>
            </a:r>
            <a:r>
              <a:rPr lang="en-GB" dirty="0" err="1" smtClean="0"/>
              <a:t>di</a:t>
            </a:r>
            <a:r>
              <a:rPr lang="en-GB" dirty="0" smtClean="0"/>
              <a:t> vita, </a:t>
            </a:r>
            <a:r>
              <a:rPr lang="en-GB" dirty="0" err="1" smtClean="0"/>
              <a:t>es</a:t>
            </a:r>
            <a:r>
              <a:rPr lang="en-GB" dirty="0" smtClean="0"/>
              <a:t>. un</a:t>
            </a:r>
            <a:r>
              <a:rPr lang="en-GB" baseline="0" dirty="0" smtClean="0"/>
              <a:t> </a:t>
            </a:r>
            <a:r>
              <a:rPr lang="en-GB" baseline="0" dirty="0" err="1" smtClean="0"/>
              <a:t>collega</a:t>
            </a:r>
            <a:r>
              <a:rPr lang="en-GB" baseline="0" dirty="0" smtClean="0"/>
              <a:t>/</a:t>
            </a:r>
            <a:r>
              <a:rPr lang="en-GB" baseline="0" dirty="0" err="1" smtClean="0"/>
              <a:t>supervisore</a:t>
            </a:r>
            <a:r>
              <a:rPr lang="en-GB" baseline="0" dirty="0" smtClean="0"/>
              <a:t> al </a:t>
            </a:r>
            <a:r>
              <a:rPr lang="en-GB" baseline="0" dirty="0" err="1" smtClean="0"/>
              <a:t>lavoro</a:t>
            </a:r>
            <a:r>
              <a:rPr lang="en-GB" baseline="0" dirty="0" smtClean="0"/>
              <a:t>, un </a:t>
            </a:r>
            <a:r>
              <a:rPr lang="en-GB" baseline="0" dirty="0" err="1" smtClean="0"/>
              <a:t>insegnante</a:t>
            </a:r>
            <a:r>
              <a:rPr lang="en-GB" baseline="0" dirty="0" smtClean="0"/>
              <a:t> per </a:t>
            </a:r>
            <a:r>
              <a:rPr lang="en-GB" baseline="0" dirty="0" err="1" smtClean="0"/>
              <a:t>l’area</a:t>
            </a:r>
            <a:r>
              <a:rPr lang="en-GB" baseline="0" dirty="0" smtClean="0"/>
              <a:t> </a:t>
            </a:r>
            <a:r>
              <a:rPr lang="en-GB" baseline="0" dirty="0" err="1" smtClean="0"/>
              <a:t>educazione</a:t>
            </a:r>
            <a:r>
              <a:rPr lang="en-GB" baseline="0" dirty="0" smtClean="0"/>
              <a:t>, </a:t>
            </a:r>
            <a:r>
              <a:rPr lang="en-GB" baseline="0" dirty="0" err="1" smtClean="0"/>
              <a:t>ecc</a:t>
            </a:r>
            <a:r>
              <a:rPr lang="en-GB" baseline="0" dirty="0" smtClean="0"/>
              <a:t>.)</a:t>
            </a:r>
            <a:r>
              <a:rPr lang="en-GB" dirty="0" smtClean="0"/>
              <a:t> </a:t>
            </a:r>
            <a:r>
              <a:rPr lang="en-GB" dirty="0" err="1" smtClean="0"/>
              <a:t>viene</a:t>
            </a:r>
            <a:r>
              <a:rPr lang="en-GB" dirty="0" smtClean="0"/>
              <a:t> </a:t>
            </a:r>
            <a:r>
              <a:rPr lang="en-GB" dirty="0" err="1" smtClean="0"/>
              <a:t>selzionata</a:t>
            </a:r>
            <a:r>
              <a:rPr lang="en-GB" dirty="0" smtClean="0"/>
              <a:t> per </a:t>
            </a:r>
            <a:r>
              <a:rPr lang="en-GB" dirty="0" err="1" smtClean="0"/>
              <a:t>determinare</a:t>
            </a:r>
            <a:r>
              <a:rPr lang="en-GB" dirty="0" smtClean="0"/>
              <a:t> </a:t>
            </a:r>
            <a:r>
              <a:rPr lang="en-GB" dirty="0" err="1" smtClean="0"/>
              <a:t>i</a:t>
            </a:r>
            <a:r>
              <a:rPr lang="en-GB" dirty="0" smtClean="0"/>
              <a:t> </a:t>
            </a:r>
            <a:r>
              <a:rPr lang="en-GB" dirty="0" err="1" smtClean="0"/>
              <a:t>punti</a:t>
            </a:r>
            <a:r>
              <a:rPr lang="en-GB" dirty="0" smtClean="0"/>
              <a:t> </a:t>
            </a:r>
            <a:r>
              <a:rPr lang="en-GB" dirty="0" err="1" smtClean="0"/>
              <a:t>forza</a:t>
            </a:r>
            <a:r>
              <a:rPr lang="en-GB" dirty="0" smtClean="0"/>
              <a:t> e </a:t>
            </a:r>
            <a:r>
              <a:rPr lang="en-GB" dirty="0" err="1" smtClean="0"/>
              <a:t>di</a:t>
            </a:r>
            <a:r>
              <a:rPr lang="en-GB" dirty="0" smtClean="0"/>
              <a:t> </a:t>
            </a:r>
            <a:r>
              <a:rPr lang="en-GB" dirty="0" err="1" smtClean="0"/>
              <a:t>debolezza</a:t>
            </a:r>
            <a:r>
              <a:rPr lang="en-GB" dirty="0" smtClean="0"/>
              <a:t> </a:t>
            </a:r>
            <a:r>
              <a:rPr lang="en-GB" dirty="0" err="1" smtClean="0"/>
              <a:t>secondo</a:t>
            </a:r>
            <a:r>
              <a:rPr lang="en-GB" dirty="0" smtClean="0"/>
              <a:t> </a:t>
            </a:r>
            <a:r>
              <a:rPr lang="en-GB" dirty="0" err="1" smtClean="0"/>
              <a:t>il</a:t>
            </a:r>
            <a:r>
              <a:rPr lang="en-GB" dirty="0" smtClean="0"/>
              <a:t> </a:t>
            </a:r>
            <a:r>
              <a:rPr lang="en-GB" dirty="0" err="1" smtClean="0"/>
              <a:t>suo</a:t>
            </a:r>
            <a:r>
              <a:rPr lang="en-GB" dirty="0" smtClean="0"/>
              <a:t> </a:t>
            </a:r>
            <a:r>
              <a:rPr lang="en-GB" dirty="0" err="1" smtClean="0"/>
              <a:t>punto</a:t>
            </a:r>
            <a:r>
              <a:rPr lang="en-GB" dirty="0" smtClean="0"/>
              <a:t> </a:t>
            </a:r>
            <a:r>
              <a:rPr lang="en-GB" dirty="0" err="1" smtClean="0"/>
              <a:t>di</a:t>
            </a:r>
            <a:r>
              <a:rPr lang="en-GB" dirty="0" smtClean="0"/>
              <a:t> vista, e per dare </a:t>
            </a:r>
            <a:r>
              <a:rPr lang="en-GB" dirty="0" err="1" smtClean="0"/>
              <a:t>consigli</a:t>
            </a:r>
            <a:r>
              <a:rPr lang="en-GB" dirty="0" smtClean="0"/>
              <a:t> per </a:t>
            </a:r>
            <a:r>
              <a:rPr lang="en-GB" dirty="0" err="1" smtClean="0"/>
              <a:t>il</a:t>
            </a:r>
            <a:r>
              <a:rPr lang="en-GB" dirty="0" smtClean="0"/>
              <a:t> </a:t>
            </a:r>
            <a:r>
              <a:rPr lang="en-GB" dirty="0" err="1" smtClean="0"/>
              <a:t>futuro</a:t>
            </a:r>
            <a:r>
              <a:rPr lang="en-GB" baseline="0" dirty="0" smtClean="0"/>
              <a:t>.</a:t>
            </a:r>
          </a:p>
          <a:p>
            <a:r>
              <a:rPr lang="en-GB" dirty="0" err="1" smtClean="0"/>
              <a:t>Infine</a:t>
            </a:r>
            <a:r>
              <a:rPr lang="en-GB" dirty="0" smtClean="0"/>
              <a:t>, </a:t>
            </a:r>
            <a:r>
              <a:rPr lang="en-GB" dirty="0" err="1" smtClean="0"/>
              <a:t>viene</a:t>
            </a:r>
            <a:r>
              <a:rPr lang="en-GB" dirty="0" smtClean="0"/>
              <a:t> </a:t>
            </a:r>
            <a:r>
              <a:rPr lang="en-GB" dirty="0" err="1" smtClean="0"/>
              <a:t>fatto</a:t>
            </a:r>
            <a:r>
              <a:rPr lang="en-GB" dirty="0" smtClean="0"/>
              <a:t> un </a:t>
            </a:r>
            <a:r>
              <a:rPr lang="en-GB" dirty="0" err="1" smtClean="0"/>
              <a:t>confronto</a:t>
            </a:r>
            <a:r>
              <a:rPr lang="en-GB" baseline="0" dirty="0" smtClean="0"/>
              <a:t> </a:t>
            </a:r>
            <a:r>
              <a:rPr lang="en-GB" baseline="0" dirty="0" err="1" smtClean="0"/>
              <a:t>tra</a:t>
            </a:r>
            <a:r>
              <a:rPr lang="en-GB" baseline="0" dirty="0" smtClean="0"/>
              <a:t> la </a:t>
            </a:r>
            <a:r>
              <a:rPr lang="en-GB" baseline="0" dirty="0" err="1" smtClean="0"/>
              <a:t>propria</a:t>
            </a:r>
            <a:r>
              <a:rPr lang="en-GB" baseline="0" dirty="0" smtClean="0"/>
              <a:t> </a:t>
            </a:r>
            <a:r>
              <a:rPr lang="en-GB" baseline="0" dirty="0" err="1" smtClean="0"/>
              <a:t>immagine</a:t>
            </a:r>
            <a:r>
              <a:rPr lang="en-GB" baseline="0" dirty="0" smtClean="0"/>
              <a:t> e </a:t>
            </a:r>
            <a:r>
              <a:rPr lang="en-GB" baseline="0" dirty="0" err="1" smtClean="0"/>
              <a:t>quella</a:t>
            </a:r>
            <a:r>
              <a:rPr lang="en-GB" baseline="0" dirty="0" smtClean="0"/>
              <a:t> </a:t>
            </a:r>
            <a:r>
              <a:rPr lang="en-GB" baseline="0" dirty="0" err="1" smtClean="0"/>
              <a:t>degli</a:t>
            </a:r>
            <a:r>
              <a:rPr lang="en-GB" baseline="0" dirty="0" smtClean="0"/>
              <a:t> </a:t>
            </a:r>
            <a:r>
              <a:rPr lang="en-GB" baseline="0" dirty="0" err="1" smtClean="0"/>
              <a:t>altri</a:t>
            </a:r>
            <a:r>
              <a:rPr lang="en-GB" baseline="0" dirty="0" smtClean="0"/>
              <a:t> e </a:t>
            </a:r>
            <a:r>
              <a:rPr lang="en-GB" baseline="0" dirty="0" err="1" smtClean="0"/>
              <a:t>vengono</a:t>
            </a:r>
            <a:r>
              <a:rPr lang="en-GB" baseline="0" dirty="0" smtClean="0"/>
              <a:t> </a:t>
            </a:r>
            <a:r>
              <a:rPr lang="en-GB" baseline="0" dirty="0" err="1" smtClean="0"/>
              <a:t>tratte</a:t>
            </a:r>
            <a:r>
              <a:rPr lang="en-GB" baseline="0" dirty="0" smtClean="0"/>
              <a:t> </a:t>
            </a:r>
            <a:r>
              <a:rPr lang="en-GB" baseline="0" dirty="0" err="1" smtClean="0"/>
              <a:t>delle</a:t>
            </a:r>
            <a:r>
              <a:rPr lang="en-GB" baseline="0" dirty="0" smtClean="0"/>
              <a:t> </a:t>
            </a:r>
            <a:r>
              <a:rPr lang="en-GB" baseline="0" dirty="0" err="1" smtClean="0"/>
              <a:t>conclusioni</a:t>
            </a:r>
            <a:r>
              <a:rPr lang="en-GB" dirty="0" smtClean="0"/>
              <a:t>.</a:t>
            </a:r>
          </a:p>
          <a:p>
            <a:endParaRPr lang="de-AT" dirty="0"/>
          </a:p>
        </p:txBody>
      </p:sp>
      <p:sp>
        <p:nvSpPr>
          <p:cNvPr id="4" name="Slide Number Placeholder 3"/>
          <p:cNvSpPr>
            <a:spLocks noGrp="1"/>
          </p:cNvSpPr>
          <p:nvPr>
            <p:ph type="sldNum" sz="quarter" idx="10"/>
          </p:nvPr>
        </p:nvSpPr>
        <p:spPr/>
        <p:txBody>
          <a:bodyPr/>
          <a:lstStyle/>
          <a:p>
            <a:fld id="{91D771D2-89AB-4CC3-84EE-80891D5D002B}" type="slidenum">
              <a:rPr lang="de-AT" smtClean="0"/>
              <a:pPr/>
              <a:t>8</a:t>
            </a:fld>
            <a:endParaRPr lang="de-AT"/>
          </a:p>
        </p:txBody>
      </p:sp>
    </p:spTree>
    <p:extLst>
      <p:ext uri="{BB962C8B-B14F-4D97-AF65-F5344CB8AC3E}">
        <p14:creationId xmlns:p14="http://schemas.microsoft.com/office/powerpoint/2010/main" val="224501705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In </a:t>
            </a:r>
            <a:r>
              <a:rPr lang="en-GB" dirty="0" err="1" smtClean="0"/>
              <a:t>questa</a:t>
            </a:r>
            <a:r>
              <a:rPr lang="en-GB" dirty="0" smtClean="0"/>
              <a:t> </a:t>
            </a:r>
            <a:r>
              <a:rPr lang="en-GB" dirty="0" err="1" smtClean="0"/>
              <a:t>fase</a:t>
            </a:r>
            <a:r>
              <a:rPr lang="en-GB" dirty="0" smtClean="0"/>
              <a:t>, </a:t>
            </a:r>
            <a:r>
              <a:rPr lang="en-GB" dirty="0" err="1" smtClean="0"/>
              <a:t>i</a:t>
            </a:r>
            <a:r>
              <a:rPr lang="en-GB" dirty="0" smtClean="0"/>
              <a:t> </a:t>
            </a:r>
            <a:r>
              <a:rPr lang="en-GB" dirty="0" err="1" smtClean="0"/>
              <a:t>risultati</a:t>
            </a:r>
            <a:r>
              <a:rPr lang="en-GB" dirty="0" smtClean="0"/>
              <a:t> </a:t>
            </a:r>
            <a:r>
              <a:rPr lang="en-GB" dirty="0" err="1" smtClean="0"/>
              <a:t>delle</a:t>
            </a:r>
            <a:r>
              <a:rPr lang="en-GB" dirty="0" smtClean="0"/>
              <a:t> </a:t>
            </a:r>
            <a:r>
              <a:rPr lang="en-GB" dirty="0" err="1" smtClean="0"/>
              <a:t>precedenti</a:t>
            </a:r>
            <a:r>
              <a:rPr lang="en-GB" dirty="0" smtClean="0"/>
              <a:t> </a:t>
            </a:r>
            <a:r>
              <a:rPr lang="en-GB" dirty="0" err="1" smtClean="0"/>
              <a:t>riflessioni</a:t>
            </a:r>
            <a:r>
              <a:rPr lang="en-GB" dirty="0" smtClean="0"/>
              <a:t> </a:t>
            </a:r>
            <a:r>
              <a:rPr lang="en-GB" dirty="0" err="1" smtClean="0"/>
              <a:t>sono</a:t>
            </a:r>
            <a:r>
              <a:rPr lang="en-GB" dirty="0" smtClean="0"/>
              <a:t> </a:t>
            </a:r>
            <a:r>
              <a:rPr lang="en-GB" dirty="0" err="1" smtClean="0"/>
              <a:t>riassunti</a:t>
            </a:r>
            <a:r>
              <a:rPr lang="en-GB" dirty="0" smtClean="0"/>
              <a:t> per </a:t>
            </a:r>
            <a:r>
              <a:rPr lang="en-GB" dirty="0" err="1" smtClean="0"/>
              <a:t>creare</a:t>
            </a:r>
            <a:r>
              <a:rPr lang="en-GB" dirty="0" smtClean="0"/>
              <a:t> un </a:t>
            </a:r>
            <a:r>
              <a:rPr lang="en-GB" dirty="0" err="1" smtClean="0"/>
              <a:t>profilo</a:t>
            </a:r>
            <a:r>
              <a:rPr lang="en-GB" dirty="0" smtClean="0"/>
              <a:t> </a:t>
            </a:r>
            <a:r>
              <a:rPr lang="en-GB" dirty="0" err="1" smtClean="0"/>
              <a:t>delle</a:t>
            </a:r>
            <a:r>
              <a:rPr lang="en-GB" dirty="0" smtClean="0"/>
              <a:t> </a:t>
            </a:r>
            <a:r>
              <a:rPr lang="en-GB" dirty="0" err="1" smtClean="0"/>
              <a:t>competenze</a:t>
            </a:r>
            <a:r>
              <a:rPr lang="en-GB" dirty="0" smtClean="0"/>
              <a:t>.</a:t>
            </a:r>
          </a:p>
          <a:p>
            <a:r>
              <a:rPr lang="en-GB" dirty="0" err="1" smtClean="0"/>
              <a:t>Innanzitutto</a:t>
            </a:r>
            <a:r>
              <a:rPr lang="en-GB" dirty="0" smtClean="0"/>
              <a:t>,</a:t>
            </a:r>
            <a:r>
              <a:rPr lang="en-GB" baseline="0" dirty="0" smtClean="0"/>
              <a:t> </a:t>
            </a:r>
            <a:r>
              <a:rPr lang="en-GB" baseline="0" dirty="0" err="1" smtClean="0"/>
              <a:t>ciascuna</a:t>
            </a:r>
            <a:r>
              <a:rPr lang="en-GB" baseline="0" dirty="0" smtClean="0"/>
              <a:t> </a:t>
            </a:r>
            <a:r>
              <a:rPr lang="en-GB" baseline="0" dirty="0" err="1" smtClean="0"/>
              <a:t>competenza</a:t>
            </a:r>
            <a:r>
              <a:rPr lang="en-GB" baseline="0" dirty="0" smtClean="0"/>
              <a:t> </a:t>
            </a:r>
            <a:r>
              <a:rPr lang="en-GB" baseline="0" dirty="0" err="1" smtClean="0"/>
              <a:t>viene</a:t>
            </a:r>
            <a:r>
              <a:rPr lang="en-GB" baseline="0" dirty="0" smtClean="0"/>
              <a:t> </a:t>
            </a:r>
            <a:r>
              <a:rPr lang="en-GB" baseline="0" dirty="0" err="1" smtClean="0"/>
              <a:t>elencata</a:t>
            </a:r>
            <a:r>
              <a:rPr lang="en-GB" baseline="0" dirty="0" smtClean="0"/>
              <a:t> </a:t>
            </a:r>
            <a:r>
              <a:rPr lang="en-GB" baseline="0" dirty="0" err="1" smtClean="0"/>
              <a:t>individualmente</a:t>
            </a:r>
            <a:r>
              <a:rPr lang="en-GB" baseline="0" dirty="0" smtClean="0"/>
              <a:t>. In un </a:t>
            </a:r>
            <a:r>
              <a:rPr lang="en-GB" baseline="0" dirty="0" err="1" smtClean="0"/>
              <a:t>secondo</a:t>
            </a:r>
            <a:r>
              <a:rPr lang="en-GB" baseline="0" dirty="0" smtClean="0"/>
              <a:t> </a:t>
            </a:r>
            <a:r>
              <a:rPr lang="en-GB" baseline="0" dirty="0" err="1" smtClean="0"/>
              <a:t>passaggio</a:t>
            </a:r>
            <a:r>
              <a:rPr lang="en-GB" baseline="0" dirty="0" smtClean="0"/>
              <a:t>, </a:t>
            </a:r>
            <a:r>
              <a:rPr lang="en-GB" baseline="0" dirty="0" err="1" smtClean="0"/>
              <a:t>si</a:t>
            </a:r>
            <a:r>
              <a:rPr lang="en-GB" baseline="0" dirty="0" smtClean="0"/>
              <a:t> </a:t>
            </a:r>
            <a:r>
              <a:rPr lang="en-GB" baseline="0" dirty="0" err="1" smtClean="0"/>
              <a:t>registre</a:t>
            </a:r>
            <a:r>
              <a:rPr lang="en-GB" baseline="0" dirty="0" smtClean="0"/>
              <a:t> in </a:t>
            </a:r>
            <a:r>
              <a:rPr lang="en-GB" baseline="0" dirty="0" err="1" smtClean="0"/>
              <a:t>quale</a:t>
            </a:r>
            <a:r>
              <a:rPr lang="en-GB" baseline="0" dirty="0" smtClean="0"/>
              <a:t> </a:t>
            </a:r>
            <a:r>
              <a:rPr lang="en-GB" baseline="0" dirty="0" err="1" smtClean="0"/>
              <a:t>contesto</a:t>
            </a:r>
            <a:r>
              <a:rPr lang="en-GB" baseline="0" dirty="0" smtClean="0"/>
              <a:t> o in </a:t>
            </a:r>
            <a:r>
              <a:rPr lang="en-GB" baseline="0" dirty="0" err="1" smtClean="0"/>
              <a:t>quale</a:t>
            </a:r>
            <a:r>
              <a:rPr lang="en-GB" baseline="0" dirty="0" smtClean="0"/>
              <a:t> </a:t>
            </a:r>
            <a:r>
              <a:rPr lang="en-GB" baseline="0" dirty="0" err="1" smtClean="0"/>
              <a:t>attività</a:t>
            </a:r>
            <a:r>
              <a:rPr lang="en-GB" baseline="0" dirty="0" smtClean="0"/>
              <a:t> è </a:t>
            </a:r>
            <a:r>
              <a:rPr lang="en-GB" baseline="0" dirty="0" err="1" smtClean="0"/>
              <a:t>stata</a:t>
            </a:r>
            <a:r>
              <a:rPr lang="en-GB" baseline="0" dirty="0" smtClean="0"/>
              <a:t> </a:t>
            </a:r>
            <a:r>
              <a:rPr lang="en-GB" baseline="0" dirty="0" err="1" smtClean="0"/>
              <a:t>applicata</a:t>
            </a:r>
            <a:r>
              <a:rPr lang="en-GB" baseline="0" dirty="0" smtClean="0"/>
              <a:t> (in </a:t>
            </a:r>
            <a:r>
              <a:rPr lang="en-GB" baseline="0" dirty="0" err="1" smtClean="0"/>
              <a:t>quale</a:t>
            </a:r>
            <a:r>
              <a:rPr lang="en-GB" baseline="0" dirty="0" smtClean="0"/>
              <a:t> </a:t>
            </a:r>
            <a:r>
              <a:rPr lang="en-GB" baseline="0" dirty="0" err="1" smtClean="0"/>
              <a:t>posto</a:t>
            </a:r>
            <a:r>
              <a:rPr lang="en-GB" baseline="0" dirty="0" smtClean="0"/>
              <a:t> </a:t>
            </a:r>
            <a:r>
              <a:rPr lang="en-GB" baseline="0" dirty="0" err="1" smtClean="0"/>
              <a:t>di</a:t>
            </a:r>
            <a:r>
              <a:rPr lang="en-GB" baseline="0" dirty="0" smtClean="0"/>
              <a:t> </a:t>
            </a:r>
            <a:r>
              <a:rPr lang="en-GB" baseline="0" dirty="0" err="1" smtClean="0"/>
              <a:t>lavoro</a:t>
            </a:r>
            <a:r>
              <a:rPr lang="en-GB" baseline="0" dirty="0" smtClean="0"/>
              <a:t> o </a:t>
            </a:r>
            <a:r>
              <a:rPr lang="en-GB" baseline="0" dirty="0" err="1" smtClean="0"/>
              <a:t>settore</a:t>
            </a:r>
            <a:r>
              <a:rPr lang="en-GB" baseline="0" dirty="0" smtClean="0"/>
              <a:t> </a:t>
            </a:r>
            <a:r>
              <a:rPr lang="en-GB" baseline="0" dirty="0" err="1" smtClean="0"/>
              <a:t>di</a:t>
            </a:r>
            <a:r>
              <a:rPr lang="en-GB" baseline="0" dirty="0" smtClean="0"/>
              <a:t> </a:t>
            </a:r>
            <a:r>
              <a:rPr lang="en-GB" baseline="0" dirty="0" err="1" smtClean="0"/>
              <a:t>apprendimento</a:t>
            </a:r>
            <a:r>
              <a:rPr lang="en-GB" baseline="0" dirty="0" smtClean="0"/>
              <a:t>) e </a:t>
            </a:r>
            <a:r>
              <a:rPr lang="en-GB" baseline="0" dirty="0" err="1" smtClean="0"/>
              <a:t>attraverso</a:t>
            </a:r>
            <a:r>
              <a:rPr lang="en-GB" baseline="0" dirty="0" smtClean="0"/>
              <a:t> </a:t>
            </a:r>
            <a:r>
              <a:rPr lang="en-GB" baseline="0" dirty="0" err="1" smtClean="0"/>
              <a:t>quale</a:t>
            </a:r>
            <a:r>
              <a:rPr lang="en-GB" baseline="0" dirty="0" smtClean="0"/>
              <a:t> </a:t>
            </a:r>
            <a:r>
              <a:rPr lang="en-GB" baseline="0" dirty="0" err="1" smtClean="0"/>
              <a:t>risultato</a:t>
            </a:r>
            <a:r>
              <a:rPr lang="en-GB" baseline="0" dirty="0" smtClean="0"/>
              <a:t>/</a:t>
            </a:r>
            <a:r>
              <a:rPr lang="en-GB" baseline="0" dirty="0" err="1" smtClean="0"/>
              <a:t>successo</a:t>
            </a:r>
            <a:r>
              <a:rPr lang="en-GB" baseline="0" dirty="0" smtClean="0"/>
              <a:t> è </a:t>
            </a:r>
            <a:r>
              <a:rPr lang="en-GB" baseline="0" dirty="0" err="1" smtClean="0"/>
              <a:t>diventata</a:t>
            </a:r>
            <a:r>
              <a:rPr lang="en-GB" baseline="0" dirty="0" smtClean="0"/>
              <a:t> </a:t>
            </a:r>
            <a:r>
              <a:rPr lang="en-GB" baseline="0" dirty="0" err="1" smtClean="0"/>
              <a:t>visibile</a:t>
            </a:r>
            <a:r>
              <a:rPr lang="en-GB" baseline="0" dirty="0" smtClean="0"/>
              <a:t>. </a:t>
            </a:r>
            <a:r>
              <a:rPr lang="en-GB" baseline="0" dirty="0" err="1" smtClean="0"/>
              <a:t>Inoltre</a:t>
            </a:r>
            <a:r>
              <a:rPr lang="en-GB" baseline="0" dirty="0" smtClean="0"/>
              <a:t>, </a:t>
            </a:r>
            <a:r>
              <a:rPr lang="en-GB" baseline="0" dirty="0" err="1" smtClean="0"/>
              <a:t>ciascuno</a:t>
            </a:r>
            <a:r>
              <a:rPr lang="en-GB" baseline="0" dirty="0" smtClean="0"/>
              <a:t> </a:t>
            </a:r>
            <a:r>
              <a:rPr lang="en-GB" baseline="0" dirty="0" err="1" smtClean="0"/>
              <a:t>competenza</a:t>
            </a:r>
            <a:r>
              <a:rPr lang="en-GB" baseline="0" dirty="0" smtClean="0"/>
              <a:t> </a:t>
            </a:r>
            <a:r>
              <a:rPr lang="en-GB" baseline="0" dirty="0" err="1" smtClean="0"/>
              <a:t>viene</a:t>
            </a:r>
            <a:r>
              <a:rPr lang="en-GB" baseline="0" dirty="0" smtClean="0"/>
              <a:t> </a:t>
            </a:r>
            <a:r>
              <a:rPr lang="en-GB" baseline="0" dirty="0" err="1" smtClean="0"/>
              <a:t>affidata</a:t>
            </a:r>
            <a:r>
              <a:rPr lang="en-GB" baseline="0" dirty="0" smtClean="0"/>
              <a:t> a un </a:t>
            </a:r>
            <a:r>
              <a:rPr lang="en-GB" baseline="0" dirty="0" err="1" smtClean="0"/>
              <a:t>certo</a:t>
            </a:r>
            <a:r>
              <a:rPr lang="en-GB" baseline="0" dirty="0" smtClean="0"/>
              <a:t> </a:t>
            </a:r>
            <a:r>
              <a:rPr lang="en-GB" baseline="0" dirty="0" err="1" smtClean="0"/>
              <a:t>livello</a:t>
            </a:r>
            <a:r>
              <a:rPr lang="en-GB" baseline="0" dirty="0" smtClean="0"/>
              <a:t>. É </a:t>
            </a:r>
            <a:r>
              <a:rPr lang="en-GB" baseline="0" dirty="0" err="1" smtClean="0"/>
              <a:t>compito</a:t>
            </a:r>
            <a:r>
              <a:rPr lang="en-GB" baseline="0" dirty="0" smtClean="0"/>
              <a:t> del </a:t>
            </a:r>
            <a:r>
              <a:rPr lang="en-GB" baseline="0" dirty="0" err="1" smtClean="0"/>
              <a:t>partecipante</a:t>
            </a:r>
            <a:r>
              <a:rPr lang="en-GB" baseline="0" dirty="0" smtClean="0"/>
              <a:t> </a:t>
            </a:r>
            <a:r>
              <a:rPr lang="en-GB" baseline="0" dirty="0" err="1" smtClean="0"/>
              <a:t>classificare</a:t>
            </a:r>
            <a:r>
              <a:rPr lang="en-GB" baseline="0" dirty="0" smtClean="0"/>
              <a:t> </a:t>
            </a:r>
            <a:r>
              <a:rPr lang="en-GB" baseline="0" dirty="0" err="1" smtClean="0"/>
              <a:t>gli</a:t>
            </a:r>
            <a:r>
              <a:rPr lang="en-GB" baseline="0" dirty="0" smtClean="0"/>
              <a:t> </a:t>
            </a:r>
            <a:r>
              <a:rPr lang="en-GB" baseline="0" dirty="0" err="1" smtClean="0"/>
              <a:t>elementi</a:t>
            </a:r>
            <a:r>
              <a:rPr lang="en-GB" dirty="0" smtClean="0"/>
              <a:t> (</a:t>
            </a:r>
            <a:r>
              <a:rPr lang="en-GB" dirty="0" err="1" smtClean="0"/>
              <a:t>es</a:t>
            </a:r>
            <a:r>
              <a:rPr lang="en-GB" dirty="0" smtClean="0"/>
              <a:t>.</a:t>
            </a:r>
            <a:r>
              <a:rPr lang="en-GB" baseline="0" dirty="0" smtClean="0"/>
              <a:t> </a:t>
            </a:r>
            <a:r>
              <a:rPr lang="en-GB" baseline="0" dirty="0" err="1" smtClean="0"/>
              <a:t>da</a:t>
            </a:r>
            <a:r>
              <a:rPr lang="en-GB" baseline="0" dirty="0" smtClean="0"/>
              <a:t> basso a alto, in </a:t>
            </a:r>
            <a:r>
              <a:rPr lang="en-GB" baseline="0" dirty="0" err="1" smtClean="0"/>
              <a:t>una</a:t>
            </a:r>
            <a:r>
              <a:rPr lang="en-GB" baseline="0" dirty="0" smtClean="0"/>
              <a:t> </a:t>
            </a:r>
            <a:r>
              <a:rPr lang="en-GB" baseline="0" dirty="0" err="1" smtClean="0"/>
              <a:t>scala</a:t>
            </a:r>
            <a:r>
              <a:rPr lang="en-GB" baseline="0" dirty="0" smtClean="0"/>
              <a:t> </a:t>
            </a:r>
            <a:r>
              <a:rPr lang="en-GB" baseline="0" dirty="0" err="1" smtClean="0"/>
              <a:t>da</a:t>
            </a:r>
            <a:r>
              <a:rPr lang="en-GB" baseline="0" dirty="0" smtClean="0"/>
              <a:t> 1 a</a:t>
            </a:r>
            <a:r>
              <a:rPr lang="en-GB" dirty="0" smtClean="0"/>
              <a:t> 5, </a:t>
            </a:r>
            <a:r>
              <a:rPr lang="en-GB" dirty="0" err="1" smtClean="0"/>
              <a:t>ecc</a:t>
            </a:r>
            <a:r>
              <a:rPr lang="en-GB" dirty="0" smtClean="0"/>
              <a:t>.)</a:t>
            </a:r>
            <a:endParaRPr lang="de-AT" dirty="0" smtClean="0"/>
          </a:p>
          <a:p>
            <a:endParaRPr lang="de-AT" dirty="0"/>
          </a:p>
        </p:txBody>
      </p:sp>
      <p:sp>
        <p:nvSpPr>
          <p:cNvPr id="4" name="Slide Number Placeholder 3"/>
          <p:cNvSpPr>
            <a:spLocks noGrp="1"/>
          </p:cNvSpPr>
          <p:nvPr>
            <p:ph type="sldNum" sz="quarter" idx="10"/>
          </p:nvPr>
        </p:nvSpPr>
        <p:spPr/>
        <p:txBody>
          <a:bodyPr/>
          <a:lstStyle/>
          <a:p>
            <a:fld id="{91D771D2-89AB-4CC3-84EE-80891D5D002B}" type="slidenum">
              <a:rPr lang="de-AT" smtClean="0"/>
              <a:pPr/>
              <a:t>9</a:t>
            </a:fld>
            <a:endParaRPr lang="de-AT"/>
          </a:p>
        </p:txBody>
      </p:sp>
    </p:spTree>
    <p:extLst>
      <p:ext uri="{BB962C8B-B14F-4D97-AF65-F5344CB8AC3E}">
        <p14:creationId xmlns:p14="http://schemas.microsoft.com/office/powerpoint/2010/main" val="270120405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de-AT" dirty="0" err="1" smtClean="0"/>
              <a:t>Questo</a:t>
            </a:r>
            <a:r>
              <a:rPr lang="de-AT" dirty="0" smtClean="0"/>
              <a:t> è </a:t>
            </a:r>
            <a:r>
              <a:rPr lang="de-AT" dirty="0" err="1" smtClean="0"/>
              <a:t>un</a:t>
            </a:r>
            <a:r>
              <a:rPr lang="de-AT" dirty="0" smtClean="0"/>
              <a:t> </a:t>
            </a:r>
            <a:r>
              <a:rPr lang="de-AT" dirty="0" err="1" smtClean="0"/>
              <a:t>esempio</a:t>
            </a:r>
            <a:r>
              <a:rPr lang="de-AT" dirty="0" smtClean="0"/>
              <a:t> di </a:t>
            </a:r>
            <a:r>
              <a:rPr lang="de-AT" dirty="0" err="1" smtClean="0"/>
              <a:t>un</a:t>
            </a:r>
            <a:r>
              <a:rPr lang="de-AT" dirty="0" smtClean="0"/>
              <a:t> semplice </a:t>
            </a:r>
            <a:r>
              <a:rPr lang="de-AT" dirty="0" err="1" smtClean="0"/>
              <a:t>profilo</a:t>
            </a:r>
            <a:r>
              <a:rPr lang="de-AT" dirty="0" smtClean="0"/>
              <a:t> delle </a:t>
            </a:r>
            <a:r>
              <a:rPr lang="de-AT" dirty="0" err="1" smtClean="0"/>
              <a:t>competenze</a:t>
            </a:r>
            <a:r>
              <a:rPr lang="de-AT" dirty="0" smtClean="0"/>
              <a:t> </a:t>
            </a:r>
            <a:r>
              <a:rPr lang="de-AT" dirty="0" err="1" smtClean="0"/>
              <a:t>che</a:t>
            </a:r>
            <a:r>
              <a:rPr lang="de-AT" dirty="0" smtClean="0"/>
              <a:t> </a:t>
            </a:r>
            <a:r>
              <a:rPr lang="de-AT" dirty="0" err="1" smtClean="0"/>
              <a:t>include</a:t>
            </a:r>
            <a:r>
              <a:rPr lang="de-AT" dirty="0" smtClean="0"/>
              <a:t> le </a:t>
            </a:r>
            <a:r>
              <a:rPr lang="de-AT" dirty="0" err="1" smtClean="0"/>
              <a:t>capacità</a:t>
            </a:r>
            <a:r>
              <a:rPr lang="de-AT" dirty="0" smtClean="0"/>
              <a:t> e le </a:t>
            </a:r>
            <a:r>
              <a:rPr lang="de-AT" dirty="0" err="1" smtClean="0"/>
              <a:t>qualifiche</a:t>
            </a:r>
            <a:r>
              <a:rPr lang="de-AT" dirty="0" smtClean="0"/>
              <a:t> più </a:t>
            </a:r>
            <a:r>
              <a:rPr lang="de-AT" dirty="0" err="1" smtClean="0"/>
              <a:t>importanti</a:t>
            </a:r>
            <a:r>
              <a:rPr lang="de-AT" dirty="0" smtClean="0"/>
              <a:t>, </a:t>
            </a:r>
            <a:r>
              <a:rPr lang="de-AT" dirty="0" err="1" smtClean="0"/>
              <a:t>il</a:t>
            </a:r>
            <a:r>
              <a:rPr lang="de-AT" dirty="0" smtClean="0"/>
              <a:t> </a:t>
            </a:r>
            <a:r>
              <a:rPr lang="de-AT" dirty="0" err="1" smtClean="0"/>
              <a:t>livello</a:t>
            </a:r>
            <a:r>
              <a:rPr lang="de-AT" baseline="0" dirty="0" smtClean="0"/>
              <a:t> di </a:t>
            </a:r>
            <a:r>
              <a:rPr lang="de-AT" baseline="0" dirty="0" err="1" smtClean="0"/>
              <a:t>competenza</a:t>
            </a:r>
            <a:r>
              <a:rPr lang="de-AT" baseline="0" dirty="0" smtClean="0"/>
              <a:t> e la </a:t>
            </a:r>
            <a:r>
              <a:rPr lang="de-AT" baseline="0" dirty="0" err="1" smtClean="0"/>
              <a:t>prova</a:t>
            </a:r>
            <a:r>
              <a:rPr lang="de-AT" baseline="0" dirty="0" smtClean="0"/>
              <a:t> </a:t>
            </a:r>
            <a:r>
              <a:rPr lang="de-AT" baseline="0" dirty="0" err="1" smtClean="0"/>
              <a:t>documentata</a:t>
            </a:r>
            <a:r>
              <a:rPr lang="de-AT" baseline="0" dirty="0" smtClean="0"/>
              <a:t> </a:t>
            </a:r>
            <a:r>
              <a:rPr lang="de-AT" baseline="0" dirty="0" err="1" smtClean="0"/>
              <a:t>che</a:t>
            </a:r>
            <a:r>
              <a:rPr lang="de-AT" baseline="0" dirty="0" smtClean="0"/>
              <a:t> </a:t>
            </a:r>
            <a:r>
              <a:rPr lang="de-AT" baseline="0" dirty="0" err="1" smtClean="0"/>
              <a:t>riflette</a:t>
            </a:r>
            <a:r>
              <a:rPr lang="de-AT" baseline="0" dirty="0" smtClean="0"/>
              <a:t> </a:t>
            </a:r>
            <a:r>
              <a:rPr lang="de-AT" baseline="0" dirty="0" err="1" smtClean="0"/>
              <a:t>dove</a:t>
            </a:r>
            <a:r>
              <a:rPr lang="de-AT" baseline="0" dirty="0" smtClean="0"/>
              <a:t> e </a:t>
            </a:r>
            <a:r>
              <a:rPr lang="de-AT" baseline="0" dirty="0" err="1" smtClean="0"/>
              <a:t>come</a:t>
            </a:r>
            <a:r>
              <a:rPr lang="de-AT" baseline="0" dirty="0" smtClean="0"/>
              <a:t> la </a:t>
            </a:r>
            <a:r>
              <a:rPr lang="de-AT" baseline="0" dirty="0" err="1" smtClean="0"/>
              <a:t>competenza</a:t>
            </a:r>
            <a:r>
              <a:rPr lang="de-AT" baseline="0" dirty="0" smtClean="0"/>
              <a:t> </a:t>
            </a:r>
            <a:r>
              <a:rPr lang="de-AT" baseline="0" dirty="0" err="1" smtClean="0"/>
              <a:t>sia</a:t>
            </a:r>
            <a:r>
              <a:rPr lang="de-AT" baseline="0" dirty="0" smtClean="0"/>
              <a:t> </a:t>
            </a:r>
            <a:r>
              <a:rPr lang="de-AT" baseline="0" dirty="0" err="1" smtClean="0"/>
              <a:t>stata</a:t>
            </a:r>
            <a:r>
              <a:rPr lang="de-AT" baseline="0" dirty="0" smtClean="0"/>
              <a:t> </a:t>
            </a:r>
            <a:r>
              <a:rPr lang="de-AT" baseline="0" dirty="0" err="1" smtClean="0"/>
              <a:t>acquisita</a:t>
            </a:r>
            <a:r>
              <a:rPr lang="de-AT" baseline="0" dirty="0" smtClean="0"/>
              <a:t>.</a:t>
            </a:r>
            <a:endParaRPr lang="en-GB" noProof="0" dirty="0" smtClean="0"/>
          </a:p>
          <a:p>
            <a:endParaRPr lang="en-GB" noProof="0" dirty="0"/>
          </a:p>
        </p:txBody>
      </p:sp>
      <p:sp>
        <p:nvSpPr>
          <p:cNvPr id="4" name="Slide Number Placeholder 3"/>
          <p:cNvSpPr>
            <a:spLocks noGrp="1"/>
          </p:cNvSpPr>
          <p:nvPr>
            <p:ph type="sldNum" sz="quarter" idx="10"/>
          </p:nvPr>
        </p:nvSpPr>
        <p:spPr/>
        <p:txBody>
          <a:bodyPr/>
          <a:lstStyle/>
          <a:p>
            <a:fld id="{91D771D2-89AB-4CC3-84EE-80891D5D002B}" type="slidenum">
              <a:rPr lang="de-AT" smtClean="0"/>
              <a:pPr/>
              <a:t>10</a:t>
            </a:fld>
            <a:endParaRPr lang="de-AT"/>
          </a:p>
        </p:txBody>
      </p:sp>
    </p:spTree>
    <p:extLst>
      <p:ext uri="{BB962C8B-B14F-4D97-AF65-F5344CB8AC3E}">
        <p14:creationId xmlns:p14="http://schemas.microsoft.com/office/powerpoint/2010/main" val="118490838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Rubrikbild">
    <p:spTree>
      <p:nvGrpSpPr>
        <p:cNvPr id="1" name=""/>
        <p:cNvGrpSpPr/>
        <p:nvPr/>
      </p:nvGrpSpPr>
      <p:grpSpPr>
        <a:xfrm>
          <a:off x="0" y="0"/>
          <a:ext cx="0" cy="0"/>
          <a:chOff x="0" y="0"/>
          <a:chExt cx="0" cy="0"/>
        </a:xfrm>
      </p:grpSpPr>
      <p:sp>
        <p:nvSpPr>
          <p:cNvPr id="7" name="Rectangle 6"/>
          <p:cNvSpPr/>
          <p:nvPr/>
        </p:nvSpPr>
        <p:spPr>
          <a:xfrm>
            <a:off x="0" y="-1"/>
            <a:ext cx="12192000" cy="457200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457200" y="4960137"/>
            <a:ext cx="7772400" cy="1463040"/>
          </a:xfrm>
        </p:spPr>
        <p:txBody>
          <a:bodyPr anchor="ctr">
            <a:normAutofit/>
          </a:bodyPr>
          <a:lstStyle>
            <a:lvl1pPr algn="r">
              <a:defRPr sz="5000" spc="200" baseline="0"/>
            </a:lvl1pPr>
          </a:lstStyle>
          <a:p>
            <a:r>
              <a:rPr lang="sv-SE"/>
              <a:t>Klicka här för att ändra mall för rubrikformat</a:t>
            </a:r>
            <a:endParaRPr lang="en-US" dirty="0"/>
          </a:p>
        </p:txBody>
      </p:sp>
      <p:sp>
        <p:nvSpPr>
          <p:cNvPr id="3" name="Subtitle 2"/>
          <p:cNvSpPr>
            <a:spLocks noGrp="1"/>
          </p:cNvSpPr>
          <p:nvPr>
            <p:ph type="subTitle" idx="1"/>
          </p:nvPr>
        </p:nvSpPr>
        <p:spPr>
          <a:xfrm>
            <a:off x="8610600" y="4960137"/>
            <a:ext cx="3200400" cy="1463040"/>
          </a:xfrm>
        </p:spPr>
        <p:txBody>
          <a:bodyPr lIns="91440" rIns="91440" anchor="ctr">
            <a:normAutofit/>
          </a:bodyPr>
          <a:lstStyle>
            <a:lvl1pPr marL="0" indent="0" algn="l">
              <a:lnSpc>
                <a:spcPct val="100000"/>
              </a:lnSpc>
              <a:spcBef>
                <a:spcPts val="0"/>
              </a:spcBef>
              <a:buNone/>
              <a:defRPr sz="1800">
                <a:solidFill>
                  <a:schemeClr val="tx1">
                    <a:lumMod val="90000"/>
                    <a:lumOff val="10000"/>
                  </a:schemeClr>
                </a:solidFill>
              </a:defRPr>
            </a:lvl1pPr>
            <a:lvl2pPr marL="457200" indent="0" algn="ctr">
              <a:buNone/>
              <a:defRPr sz="1800"/>
            </a:lvl2pPr>
            <a:lvl3pPr marL="914400" indent="0" algn="ctr">
              <a:buNone/>
              <a:defRPr sz="1800"/>
            </a:lvl3pPr>
            <a:lvl4pPr marL="1371600" indent="0" algn="ctr">
              <a:buNone/>
              <a:defRPr sz="1800"/>
            </a:lvl4pPr>
            <a:lvl5pPr marL="1828800" indent="0" algn="ctr">
              <a:buNone/>
              <a:defRPr sz="1800"/>
            </a:lvl5pPr>
            <a:lvl6pPr marL="2286000" indent="0" algn="ctr">
              <a:buNone/>
              <a:defRPr sz="1800"/>
            </a:lvl6pPr>
            <a:lvl7pPr marL="2743200" indent="0" algn="ctr">
              <a:buNone/>
              <a:defRPr sz="1800"/>
            </a:lvl7pPr>
            <a:lvl8pPr marL="3200400" indent="0" algn="ctr">
              <a:buNone/>
              <a:defRPr sz="1800"/>
            </a:lvl8pPr>
            <a:lvl9pPr marL="3657600" indent="0" algn="ctr">
              <a:buNone/>
              <a:defRPr sz="1800"/>
            </a:lvl9pPr>
          </a:lstStyle>
          <a:p>
            <a:r>
              <a:rPr lang="sv-SE"/>
              <a:t>Klicka här för att ändra mall för underrubrikformat</a:t>
            </a:r>
            <a:endParaRPr lang="en-US" dirty="0"/>
          </a:p>
        </p:txBody>
      </p:sp>
      <p:sp>
        <p:nvSpPr>
          <p:cNvPr id="4" name="Date Placeholder 3"/>
          <p:cNvSpPr>
            <a:spLocks noGrp="1"/>
          </p:cNvSpPr>
          <p:nvPr>
            <p:ph type="dt" sz="half" idx="10"/>
          </p:nvPr>
        </p:nvSpPr>
        <p:spPr/>
        <p:txBody>
          <a:bodyPr/>
          <a:lstStyle>
            <a:lvl1pPr algn="l">
              <a:defRPr/>
            </a:lvl1pPr>
          </a:lstStyle>
          <a:p>
            <a:fld id="{96DFF08F-DC6B-4601-B491-B0F83F6DD2DA}" type="datetimeFigureOut">
              <a:rPr lang="en-US" dirty="0"/>
              <a:pPr/>
              <a:t>6/24/2018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pPr/>
              <a:t>‹N›</a:t>
            </a:fld>
            <a:endParaRPr lang="en-US" dirty="0"/>
          </a:p>
        </p:txBody>
      </p:sp>
      <p:cxnSp>
        <p:nvCxnSpPr>
          <p:cNvPr id="8" name="Straight Connector 7"/>
          <p:cNvCxnSpPr/>
          <p:nvPr/>
        </p:nvCxnSpPr>
        <p:spPr>
          <a:xfrm flipV="1">
            <a:off x="8386842" y="5264106"/>
            <a:ext cx="0" cy="91440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Rubrik och lodrät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a:t>Klicka här för att ändra mall för rubrikformat</a:t>
            </a:r>
            <a:endParaRPr lang="en-US" dirty="0"/>
          </a:p>
        </p:txBody>
      </p:sp>
      <p:sp>
        <p:nvSpPr>
          <p:cNvPr id="3" name="Vertical Text Placeholder 2"/>
          <p:cNvSpPr>
            <a:spLocks noGrp="1"/>
          </p:cNvSpPr>
          <p:nvPr>
            <p:ph type="body" orient="vert" idx="1"/>
          </p:nvPr>
        </p:nvSpPr>
        <p:spPr/>
        <p:txBody>
          <a:bodyPr vert="eaVert"/>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en-US" dirty="0"/>
          </a:p>
        </p:txBody>
      </p:sp>
      <p:sp>
        <p:nvSpPr>
          <p:cNvPr id="4" name="Date Placeholder 3"/>
          <p:cNvSpPr>
            <a:spLocks noGrp="1"/>
          </p:cNvSpPr>
          <p:nvPr>
            <p:ph type="dt" sz="half" idx="10"/>
          </p:nvPr>
        </p:nvSpPr>
        <p:spPr/>
        <p:txBody>
          <a:bodyPr/>
          <a:lstStyle/>
          <a:p>
            <a:fld id="{96DFF08F-DC6B-4601-B491-B0F83F6DD2DA}" type="datetimeFigureOut">
              <a:rPr lang="en-US" dirty="0"/>
              <a:pPr/>
              <a:t>6/24/2018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pPr/>
              <a:t>‹N›</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Lodrät rubrik och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762000"/>
            <a:ext cx="2628900" cy="5410200"/>
          </a:xfrm>
        </p:spPr>
        <p:txBody>
          <a:bodyPr vert="eaVert" lIns="45720" tIns="91440" rIns="45720" bIns="91440"/>
          <a:lstStyle/>
          <a:p>
            <a:r>
              <a:rPr lang="sv-SE"/>
              <a:t>Klicka här för att ändra mall för rubrikformat</a:t>
            </a:r>
            <a:endParaRPr lang="en-US" dirty="0"/>
          </a:p>
        </p:txBody>
      </p:sp>
      <p:sp>
        <p:nvSpPr>
          <p:cNvPr id="3" name="Vertical Text Placeholder 2"/>
          <p:cNvSpPr>
            <a:spLocks noGrp="1"/>
          </p:cNvSpPr>
          <p:nvPr>
            <p:ph type="body" orient="vert" idx="1"/>
          </p:nvPr>
        </p:nvSpPr>
        <p:spPr>
          <a:xfrm>
            <a:off x="990600" y="762000"/>
            <a:ext cx="7581900" cy="5410200"/>
          </a:xfrm>
        </p:spPr>
        <p:txBody>
          <a:bodyPr vert="eaVert"/>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en-US" dirty="0"/>
          </a:p>
        </p:txBody>
      </p:sp>
      <p:sp>
        <p:nvSpPr>
          <p:cNvPr id="4" name="Date Placeholder 3"/>
          <p:cNvSpPr>
            <a:spLocks noGrp="1"/>
          </p:cNvSpPr>
          <p:nvPr>
            <p:ph type="dt" sz="half" idx="10"/>
          </p:nvPr>
        </p:nvSpPr>
        <p:spPr/>
        <p:txBody>
          <a:bodyPr/>
          <a:lstStyle/>
          <a:p>
            <a:fld id="{96DFF08F-DC6B-4601-B491-B0F83F6DD2DA}" type="datetimeFigureOut">
              <a:rPr lang="en-US" dirty="0"/>
              <a:pPr/>
              <a:t>6/24/2018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pPr/>
              <a:t>‹N›</a:t>
            </a:fld>
            <a:endParaRPr lang="en-US" dirty="0"/>
          </a:p>
        </p:txBody>
      </p:sp>
      <p:cxnSp>
        <p:nvCxnSpPr>
          <p:cNvPr id="7" name="Straight Connector 6"/>
          <p:cNvCxnSpPr/>
          <p:nvPr/>
        </p:nvCxnSpPr>
        <p:spPr>
          <a:xfrm rot="5400000" flipV="1">
            <a:off x="10058400" y="59263"/>
            <a:ext cx="0" cy="91440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dirty="0"/>
              <a:t>Klicka här för att ändra mall för rubrikformat</a:t>
            </a:r>
            <a:endParaRPr lang="en-US" dirty="0"/>
          </a:p>
        </p:txBody>
      </p:sp>
      <p:sp>
        <p:nvSpPr>
          <p:cNvPr id="3" name="Content Placeholder 2"/>
          <p:cNvSpPr>
            <a:spLocks noGrp="1"/>
          </p:cNvSpPr>
          <p:nvPr>
            <p:ph idx="1"/>
          </p:nvPr>
        </p:nvSpPr>
        <p:spPr/>
        <p:txBody>
          <a:bodyPr/>
          <a:lstStyle>
            <a:lvl2pPr>
              <a:defRPr sz="2200"/>
            </a:lvl2pPr>
          </a:lstStyle>
          <a:p>
            <a:pPr lvl="0"/>
            <a:r>
              <a:rPr lang="sv-SE" dirty="0"/>
              <a:t>Redigera format för bakgrundstext</a:t>
            </a:r>
          </a:p>
          <a:p>
            <a:pPr lvl="1"/>
            <a:r>
              <a:rPr lang="sv-SE" dirty="0"/>
              <a:t>Nivå två</a:t>
            </a:r>
          </a:p>
          <a:p>
            <a:pPr lvl="2"/>
            <a:r>
              <a:rPr lang="sv-SE" dirty="0"/>
              <a:t>Nivå tre</a:t>
            </a:r>
          </a:p>
          <a:p>
            <a:pPr lvl="3"/>
            <a:r>
              <a:rPr lang="sv-SE" dirty="0"/>
              <a:t>Nivå fyra</a:t>
            </a:r>
          </a:p>
          <a:p>
            <a:pPr lvl="4"/>
            <a:r>
              <a:rPr lang="sv-SE" dirty="0"/>
              <a:t>Nivå fem</a:t>
            </a:r>
            <a:endParaRPr lang="en-US" dirty="0"/>
          </a:p>
        </p:txBody>
      </p:sp>
      <p:sp>
        <p:nvSpPr>
          <p:cNvPr id="4" name="Date Placeholder 3"/>
          <p:cNvSpPr>
            <a:spLocks noGrp="1"/>
          </p:cNvSpPr>
          <p:nvPr>
            <p:ph type="dt" sz="half" idx="10"/>
          </p:nvPr>
        </p:nvSpPr>
        <p:spPr/>
        <p:txBody>
          <a:bodyPr/>
          <a:lstStyle/>
          <a:p>
            <a:fld id="{96DFF08F-DC6B-4601-B491-B0F83F6DD2DA}" type="datetimeFigureOut">
              <a:rPr lang="en-US" dirty="0"/>
              <a:pPr/>
              <a:t>6/24/2018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pPr/>
              <a:t>‹N›</a:t>
            </a:fld>
            <a:endParaRPr lang="en-US" dirty="0"/>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Avsnittsrubrik">
    <p:spTree>
      <p:nvGrpSpPr>
        <p:cNvPr id="1" name=""/>
        <p:cNvGrpSpPr/>
        <p:nvPr/>
      </p:nvGrpSpPr>
      <p:grpSpPr>
        <a:xfrm>
          <a:off x="0" y="0"/>
          <a:ext cx="0" cy="0"/>
          <a:chOff x="0" y="0"/>
          <a:chExt cx="0" cy="0"/>
        </a:xfrm>
      </p:grpSpPr>
      <p:sp>
        <p:nvSpPr>
          <p:cNvPr id="7" name="Rectangle 6"/>
          <p:cNvSpPr/>
          <p:nvPr/>
        </p:nvSpPr>
        <p:spPr>
          <a:xfrm>
            <a:off x="0" y="-1"/>
            <a:ext cx="12192000" cy="4572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4960137"/>
            <a:ext cx="7772400" cy="1463040"/>
          </a:xfrm>
        </p:spPr>
        <p:txBody>
          <a:bodyPr anchor="ctr">
            <a:normAutofit/>
          </a:bodyPr>
          <a:lstStyle>
            <a:lvl1pPr algn="r">
              <a:defRPr sz="5000" b="0" spc="200" baseline="0"/>
            </a:lvl1pPr>
          </a:lstStyle>
          <a:p>
            <a:r>
              <a:rPr lang="sv-SE"/>
              <a:t>Klicka här för att ändra mall för rubrikformat</a:t>
            </a:r>
            <a:endParaRPr lang="en-US" dirty="0"/>
          </a:p>
        </p:txBody>
      </p:sp>
      <p:sp>
        <p:nvSpPr>
          <p:cNvPr id="3" name="Text Placeholder 2"/>
          <p:cNvSpPr>
            <a:spLocks noGrp="1"/>
          </p:cNvSpPr>
          <p:nvPr>
            <p:ph type="body" idx="1"/>
          </p:nvPr>
        </p:nvSpPr>
        <p:spPr>
          <a:xfrm>
            <a:off x="8610600" y="4960137"/>
            <a:ext cx="3200400" cy="1463040"/>
          </a:xfrm>
        </p:spPr>
        <p:txBody>
          <a:bodyPr lIns="91440" rIns="91440" anchor="ctr">
            <a:normAutofit/>
          </a:bodyPr>
          <a:lstStyle>
            <a:lvl1pPr marL="0" indent="0">
              <a:lnSpc>
                <a:spcPct val="100000"/>
              </a:lnSpc>
              <a:spcBef>
                <a:spcPts val="0"/>
              </a:spcBef>
              <a:buNone/>
              <a:defRPr sz="1800">
                <a:solidFill>
                  <a:schemeClr val="tx1">
                    <a:lumMod val="90000"/>
                    <a:lumOff val="1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sv-SE"/>
              <a:t>Redigera format för bakgrundstext</a:t>
            </a:r>
          </a:p>
        </p:txBody>
      </p:sp>
      <p:sp>
        <p:nvSpPr>
          <p:cNvPr id="4" name="Date Placeholder 3"/>
          <p:cNvSpPr>
            <a:spLocks noGrp="1"/>
          </p:cNvSpPr>
          <p:nvPr>
            <p:ph type="dt" sz="half" idx="10"/>
          </p:nvPr>
        </p:nvSpPr>
        <p:spPr/>
        <p:txBody>
          <a:bodyPr/>
          <a:lstStyle/>
          <a:p>
            <a:fld id="{96DFF08F-DC6B-4601-B491-B0F83F6DD2DA}" type="datetimeFigureOut">
              <a:rPr lang="en-US" dirty="0"/>
              <a:pPr/>
              <a:t>6/24/2018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pPr/>
              <a:t>‹N›</a:t>
            </a:fld>
            <a:endParaRPr lang="en-US" dirty="0"/>
          </a:p>
        </p:txBody>
      </p:sp>
      <p:cxnSp>
        <p:nvCxnSpPr>
          <p:cNvPr id="8" name="Straight Connector 7"/>
          <p:cNvCxnSpPr/>
          <p:nvPr/>
        </p:nvCxnSpPr>
        <p:spPr>
          <a:xfrm flipV="1">
            <a:off x="8386842" y="5264106"/>
            <a:ext cx="0" cy="914400"/>
          </a:xfrm>
          <a:prstGeom prst="line">
            <a:avLst/>
          </a:prstGeom>
          <a:ln w="19050">
            <a:solidFill>
              <a:schemeClr val="accent3"/>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vå delar">
    <p:spTree>
      <p:nvGrpSpPr>
        <p:cNvPr id="1" name=""/>
        <p:cNvGrpSpPr/>
        <p:nvPr/>
      </p:nvGrpSpPr>
      <p:grpSpPr>
        <a:xfrm>
          <a:off x="0" y="0"/>
          <a:ext cx="0" cy="0"/>
          <a:chOff x="0" y="0"/>
          <a:chExt cx="0" cy="0"/>
        </a:xfrm>
      </p:grpSpPr>
      <p:sp>
        <p:nvSpPr>
          <p:cNvPr id="2" name="Title 1"/>
          <p:cNvSpPr>
            <a:spLocks noGrp="1"/>
          </p:cNvSpPr>
          <p:nvPr>
            <p:ph type="title"/>
          </p:nvPr>
        </p:nvSpPr>
        <p:spPr>
          <a:xfrm>
            <a:off x="1024128" y="585216"/>
            <a:ext cx="9720072" cy="1499616"/>
          </a:xfrm>
        </p:spPr>
        <p:txBody>
          <a:bodyPr/>
          <a:lstStyle/>
          <a:p>
            <a:r>
              <a:rPr lang="sv-SE"/>
              <a:t>Klicka här för att ändra mall för rubrikformat</a:t>
            </a:r>
            <a:endParaRPr lang="en-US" dirty="0"/>
          </a:p>
        </p:txBody>
      </p:sp>
      <p:sp>
        <p:nvSpPr>
          <p:cNvPr id="3" name="Content Placeholder 2"/>
          <p:cNvSpPr>
            <a:spLocks noGrp="1"/>
          </p:cNvSpPr>
          <p:nvPr>
            <p:ph sz="half" idx="1"/>
          </p:nvPr>
        </p:nvSpPr>
        <p:spPr>
          <a:xfrm>
            <a:off x="1024128" y="2286000"/>
            <a:ext cx="4754880" cy="4023360"/>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en-US" dirty="0"/>
          </a:p>
        </p:txBody>
      </p:sp>
      <p:sp>
        <p:nvSpPr>
          <p:cNvPr id="4" name="Content Placeholder 3"/>
          <p:cNvSpPr>
            <a:spLocks noGrp="1"/>
          </p:cNvSpPr>
          <p:nvPr>
            <p:ph sz="half" idx="2"/>
          </p:nvPr>
        </p:nvSpPr>
        <p:spPr>
          <a:xfrm>
            <a:off x="5989320" y="2286000"/>
            <a:ext cx="4754880" cy="4023360"/>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en-US" dirty="0"/>
          </a:p>
        </p:txBody>
      </p:sp>
      <p:sp>
        <p:nvSpPr>
          <p:cNvPr id="5" name="Date Placeholder 4"/>
          <p:cNvSpPr>
            <a:spLocks noGrp="1"/>
          </p:cNvSpPr>
          <p:nvPr>
            <p:ph type="dt" sz="half" idx="10"/>
          </p:nvPr>
        </p:nvSpPr>
        <p:spPr/>
        <p:txBody>
          <a:bodyPr/>
          <a:lstStyle/>
          <a:p>
            <a:fld id="{96DFF08F-DC6B-4601-B491-B0F83F6DD2DA}" type="datetimeFigureOut">
              <a:rPr lang="en-US" dirty="0"/>
              <a:pPr/>
              <a:t>6/24/2018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pPr/>
              <a:t>‹N›</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Jämförelse">
    <p:spTree>
      <p:nvGrpSpPr>
        <p:cNvPr id="1" name=""/>
        <p:cNvGrpSpPr/>
        <p:nvPr/>
      </p:nvGrpSpPr>
      <p:grpSpPr>
        <a:xfrm>
          <a:off x="0" y="0"/>
          <a:ext cx="0" cy="0"/>
          <a:chOff x="0" y="0"/>
          <a:chExt cx="0" cy="0"/>
        </a:xfrm>
      </p:grpSpPr>
      <p:sp>
        <p:nvSpPr>
          <p:cNvPr id="10" name="Title 9"/>
          <p:cNvSpPr>
            <a:spLocks noGrp="1"/>
          </p:cNvSpPr>
          <p:nvPr>
            <p:ph type="title"/>
          </p:nvPr>
        </p:nvSpPr>
        <p:spPr>
          <a:xfrm>
            <a:off x="1024128" y="585216"/>
            <a:ext cx="9720072" cy="1499616"/>
          </a:xfrm>
        </p:spPr>
        <p:txBody>
          <a:bodyPr/>
          <a:lstStyle/>
          <a:p>
            <a:r>
              <a:rPr lang="sv-SE"/>
              <a:t>Klicka här för att ändra mall för rubrikformat</a:t>
            </a:r>
            <a:endParaRPr lang="en-US" dirty="0"/>
          </a:p>
        </p:txBody>
      </p:sp>
      <p:sp>
        <p:nvSpPr>
          <p:cNvPr id="3" name="Text Placeholder 2"/>
          <p:cNvSpPr>
            <a:spLocks noGrp="1"/>
          </p:cNvSpPr>
          <p:nvPr>
            <p:ph type="body" idx="1"/>
          </p:nvPr>
        </p:nvSpPr>
        <p:spPr>
          <a:xfrm>
            <a:off x="1024128" y="2179636"/>
            <a:ext cx="4754880" cy="822960"/>
          </a:xfrm>
        </p:spPr>
        <p:txBody>
          <a:bodyPr lIns="137160" rIns="137160" anchor="ctr">
            <a:normAutofit/>
          </a:bodyPr>
          <a:lstStyle>
            <a:lvl1pPr marL="0" indent="0">
              <a:spcBef>
                <a:spcPts val="0"/>
              </a:spcBef>
              <a:spcAft>
                <a:spcPts val="0"/>
              </a:spcAft>
              <a:buNone/>
              <a:defRPr sz="2300" b="0" cap="none" baseline="0">
                <a:solidFill>
                  <a:schemeClr val="accent2">
                    <a:lumMod val="75000"/>
                  </a:schemeClr>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Redigera format för bakgrundstext</a:t>
            </a:r>
          </a:p>
        </p:txBody>
      </p:sp>
      <p:sp>
        <p:nvSpPr>
          <p:cNvPr id="4" name="Content Placeholder 3"/>
          <p:cNvSpPr>
            <a:spLocks noGrp="1"/>
          </p:cNvSpPr>
          <p:nvPr>
            <p:ph sz="half" idx="2"/>
          </p:nvPr>
        </p:nvSpPr>
        <p:spPr>
          <a:xfrm>
            <a:off x="1024128" y="2967788"/>
            <a:ext cx="4754880" cy="3341572"/>
          </a:xfrm>
        </p:spPr>
        <p:txBody>
          <a:bodyPr lIns="45720" rIns="45720"/>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en-US" dirty="0"/>
          </a:p>
        </p:txBody>
      </p:sp>
      <p:sp>
        <p:nvSpPr>
          <p:cNvPr id="5" name="Text Placeholder 4"/>
          <p:cNvSpPr>
            <a:spLocks noGrp="1"/>
          </p:cNvSpPr>
          <p:nvPr>
            <p:ph type="body" sz="quarter" idx="3"/>
          </p:nvPr>
        </p:nvSpPr>
        <p:spPr>
          <a:xfrm>
            <a:off x="5989320" y="2179636"/>
            <a:ext cx="4754880" cy="822960"/>
          </a:xfrm>
        </p:spPr>
        <p:txBody>
          <a:bodyPr lIns="137160" rIns="137160" anchor="ctr">
            <a:normAutofit/>
          </a:bodyPr>
          <a:lstStyle>
            <a:lvl1pPr marL="0" indent="0">
              <a:spcBef>
                <a:spcPts val="0"/>
              </a:spcBef>
              <a:spcAft>
                <a:spcPts val="0"/>
              </a:spcAft>
              <a:buNone/>
              <a:defRPr lang="en-US" sz="2300" b="0" kern="1200" cap="none" baseline="0" dirty="0">
                <a:solidFill>
                  <a:schemeClr val="accent2">
                    <a:lumMod val="75000"/>
                  </a:schemeClr>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1800"/>
              </a:spcBef>
              <a:buNone/>
            </a:pPr>
            <a:r>
              <a:rPr lang="sv-SE"/>
              <a:t>Redigera format för bakgrundstext</a:t>
            </a:r>
          </a:p>
        </p:txBody>
      </p:sp>
      <p:sp>
        <p:nvSpPr>
          <p:cNvPr id="6" name="Content Placeholder 5"/>
          <p:cNvSpPr>
            <a:spLocks noGrp="1"/>
          </p:cNvSpPr>
          <p:nvPr>
            <p:ph sz="quarter" idx="4"/>
          </p:nvPr>
        </p:nvSpPr>
        <p:spPr>
          <a:xfrm>
            <a:off x="5989320" y="2967788"/>
            <a:ext cx="4754880" cy="3341572"/>
          </a:xfrm>
        </p:spPr>
        <p:txBody>
          <a:bodyPr lIns="45720" rIns="45720"/>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en-US" dirty="0"/>
          </a:p>
        </p:txBody>
      </p:sp>
      <p:sp>
        <p:nvSpPr>
          <p:cNvPr id="7" name="Date Placeholder 6"/>
          <p:cNvSpPr>
            <a:spLocks noGrp="1"/>
          </p:cNvSpPr>
          <p:nvPr>
            <p:ph type="dt" sz="half" idx="10"/>
          </p:nvPr>
        </p:nvSpPr>
        <p:spPr/>
        <p:txBody>
          <a:bodyPr/>
          <a:lstStyle/>
          <a:p>
            <a:fld id="{96DFF08F-DC6B-4601-B491-B0F83F6DD2DA}" type="datetimeFigureOut">
              <a:rPr lang="en-US" dirty="0"/>
              <a:pPr/>
              <a:t>6/24/2018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pPr/>
              <a:t>‹N›</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a:t>Klicka här för att ändra mall för rubrikformat</a:t>
            </a:r>
            <a:endParaRPr lang="en-US" dirty="0"/>
          </a:p>
        </p:txBody>
      </p:sp>
      <p:sp>
        <p:nvSpPr>
          <p:cNvPr id="3" name="Date Placeholder 2"/>
          <p:cNvSpPr>
            <a:spLocks noGrp="1"/>
          </p:cNvSpPr>
          <p:nvPr>
            <p:ph type="dt" sz="half" idx="10"/>
          </p:nvPr>
        </p:nvSpPr>
        <p:spPr/>
        <p:txBody>
          <a:bodyPr/>
          <a:lstStyle/>
          <a:p>
            <a:fld id="{96DFF08F-DC6B-4601-B491-B0F83F6DD2DA}" type="datetimeFigureOut">
              <a:rPr lang="en-US" dirty="0"/>
              <a:pPr/>
              <a:t>6/24/2018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dirty="0"/>
              <a:pPr/>
              <a:t>‹N›</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Tom">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6DFF08F-DC6B-4601-B491-B0F83F6DD2DA}" type="datetimeFigureOut">
              <a:rPr lang="en-US" dirty="0"/>
              <a:pPr/>
              <a:t>6/24/2018</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FAB73BC-B049-4115-A692-8D63A059BFB8}" type="slidenum">
              <a:rPr lang="en-US" dirty="0"/>
              <a:pPr/>
              <a:t>‹N›</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Text med bildtext">
    <p:spTree>
      <p:nvGrpSpPr>
        <p:cNvPr id="1" name=""/>
        <p:cNvGrpSpPr/>
        <p:nvPr/>
      </p:nvGrpSpPr>
      <p:grpSpPr>
        <a:xfrm>
          <a:off x="0" y="0"/>
          <a:ext cx="0" cy="0"/>
          <a:chOff x="0" y="0"/>
          <a:chExt cx="0" cy="0"/>
        </a:xfrm>
      </p:grpSpPr>
      <p:sp>
        <p:nvSpPr>
          <p:cNvPr id="8" name="Title 7"/>
          <p:cNvSpPr>
            <a:spLocks noGrp="1"/>
          </p:cNvSpPr>
          <p:nvPr>
            <p:ph type="title"/>
          </p:nvPr>
        </p:nvSpPr>
        <p:spPr>
          <a:xfrm>
            <a:off x="1024128" y="471509"/>
            <a:ext cx="4389120" cy="1737360"/>
          </a:xfrm>
        </p:spPr>
        <p:txBody>
          <a:bodyPr>
            <a:noAutofit/>
          </a:bodyPr>
          <a:lstStyle>
            <a:lvl1pPr>
              <a:lnSpc>
                <a:spcPct val="80000"/>
              </a:lnSpc>
              <a:defRPr sz="4000"/>
            </a:lvl1pPr>
          </a:lstStyle>
          <a:p>
            <a:r>
              <a:rPr lang="sv-SE"/>
              <a:t>Klicka här för att ändra mall för rubrikformat</a:t>
            </a:r>
            <a:endParaRPr lang="en-US" dirty="0"/>
          </a:p>
        </p:txBody>
      </p:sp>
      <p:sp>
        <p:nvSpPr>
          <p:cNvPr id="3" name="Content Placeholder 2"/>
          <p:cNvSpPr>
            <a:spLocks noGrp="1"/>
          </p:cNvSpPr>
          <p:nvPr>
            <p:ph idx="1"/>
          </p:nvPr>
        </p:nvSpPr>
        <p:spPr>
          <a:xfrm>
            <a:off x="5715000" y="822960"/>
            <a:ext cx="5678424" cy="5184648"/>
          </a:xfrm>
        </p:spPr>
        <p:txBody>
          <a:bodyPr/>
          <a:lstStyle>
            <a:lvl1pPr>
              <a:defRPr sz="2400"/>
            </a:lvl1pPr>
            <a:lvl2pPr>
              <a:defRPr sz="2000"/>
            </a:lvl2pPr>
            <a:lvl3pPr>
              <a:defRPr sz="1600"/>
            </a:lvl3pPr>
            <a:lvl4pPr>
              <a:defRPr sz="1600"/>
            </a:lvl4pPr>
            <a:lvl5pPr>
              <a:defRPr sz="1600"/>
            </a:lvl5pPr>
            <a:lvl6pPr>
              <a:defRPr sz="1600"/>
            </a:lvl6pPr>
            <a:lvl7pPr>
              <a:defRPr sz="1600"/>
            </a:lvl7pPr>
            <a:lvl8pPr>
              <a:defRPr sz="1600"/>
            </a:lvl8pPr>
            <a:lvl9pPr>
              <a:defRPr sz="1600"/>
            </a:lvl9p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en-US" dirty="0"/>
          </a:p>
        </p:txBody>
      </p:sp>
      <p:sp>
        <p:nvSpPr>
          <p:cNvPr id="4" name="Text Placeholder 3"/>
          <p:cNvSpPr>
            <a:spLocks noGrp="1"/>
          </p:cNvSpPr>
          <p:nvPr>
            <p:ph type="body" sz="half" idx="2"/>
          </p:nvPr>
        </p:nvSpPr>
        <p:spPr>
          <a:xfrm>
            <a:off x="1024128" y="2257506"/>
            <a:ext cx="4389120" cy="3762294"/>
          </a:xfrm>
        </p:spPr>
        <p:txBody>
          <a:bodyPr lIns="91440" rIns="91440">
            <a:normAutofit/>
          </a:bodyPr>
          <a:lstStyle>
            <a:lvl1pPr marL="0" indent="0">
              <a:lnSpc>
                <a:spcPct val="108000"/>
              </a:lnSpc>
              <a:spcBef>
                <a:spcPts val="6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v-SE"/>
              <a:t>Redigera format för bakgrundstext</a:t>
            </a:r>
          </a:p>
        </p:txBody>
      </p:sp>
      <p:sp>
        <p:nvSpPr>
          <p:cNvPr id="5" name="Date Placeholder 4"/>
          <p:cNvSpPr>
            <a:spLocks noGrp="1"/>
          </p:cNvSpPr>
          <p:nvPr>
            <p:ph type="dt" sz="half" idx="10"/>
          </p:nvPr>
        </p:nvSpPr>
        <p:spPr/>
        <p:txBody>
          <a:bodyPr/>
          <a:lstStyle/>
          <a:p>
            <a:fld id="{96DFF08F-DC6B-4601-B491-B0F83F6DD2DA}" type="datetimeFigureOut">
              <a:rPr lang="en-US" dirty="0"/>
              <a:pPr/>
              <a:t>6/24/2018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pPr/>
              <a:t>‹N›</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Bild med bild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4960138"/>
            <a:ext cx="7772400" cy="1463040"/>
          </a:xfrm>
        </p:spPr>
        <p:txBody>
          <a:bodyPr anchor="ctr">
            <a:normAutofit/>
          </a:bodyPr>
          <a:lstStyle>
            <a:lvl1pPr algn="r">
              <a:defRPr sz="5000" spc="200" baseline="0"/>
            </a:lvl1pPr>
          </a:lstStyle>
          <a:p>
            <a:r>
              <a:rPr lang="sv-SE"/>
              <a:t>Klicka här för att ändra mall för rubrikformat</a:t>
            </a:r>
            <a:endParaRPr lang="en-US" dirty="0"/>
          </a:p>
        </p:txBody>
      </p:sp>
      <p:sp>
        <p:nvSpPr>
          <p:cNvPr id="3" name="Picture Placeholder 2"/>
          <p:cNvSpPr>
            <a:spLocks noGrp="1" noChangeAspect="1"/>
          </p:cNvSpPr>
          <p:nvPr>
            <p:ph type="pic" idx="1"/>
          </p:nvPr>
        </p:nvSpPr>
        <p:spPr>
          <a:xfrm>
            <a:off x="0" y="-1"/>
            <a:ext cx="12188952" cy="4572000"/>
          </a:xfrm>
          <a:solidFill>
            <a:schemeClr val="accent2">
              <a:lumMod val="60000"/>
              <a:lumOff val="40000"/>
            </a:schemeClr>
          </a:solidFill>
        </p:spPr>
        <p:txBody>
          <a:bodyPr lIns="457200" tIns="365760" rIns="45720" bIns="4572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sv-SE"/>
              <a:t>Klicka på ikonen för att lägga till en bild</a:t>
            </a:r>
            <a:endParaRPr lang="en-US" dirty="0"/>
          </a:p>
        </p:txBody>
      </p:sp>
      <p:sp>
        <p:nvSpPr>
          <p:cNvPr id="4" name="Text Placeholder 3"/>
          <p:cNvSpPr>
            <a:spLocks noGrp="1"/>
          </p:cNvSpPr>
          <p:nvPr>
            <p:ph type="body" sz="half" idx="2"/>
          </p:nvPr>
        </p:nvSpPr>
        <p:spPr>
          <a:xfrm>
            <a:off x="8610600" y="4960138"/>
            <a:ext cx="3200400" cy="1463040"/>
          </a:xfrm>
        </p:spPr>
        <p:txBody>
          <a:bodyPr lIns="91440" rIns="91440" anchor="ctr">
            <a:normAutofit/>
          </a:bodyPr>
          <a:lstStyle>
            <a:lvl1pPr marL="0" indent="0">
              <a:lnSpc>
                <a:spcPct val="100000"/>
              </a:lnSpc>
              <a:spcBef>
                <a:spcPts val="0"/>
              </a:spcBef>
              <a:buNone/>
              <a:defRPr sz="1800">
                <a:solidFill>
                  <a:schemeClr val="tx1">
                    <a:lumMod val="90000"/>
                    <a:lumOff val="10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a:t>Redigera format för bakgrundstext</a:t>
            </a:r>
          </a:p>
        </p:txBody>
      </p:sp>
      <p:sp>
        <p:nvSpPr>
          <p:cNvPr id="5" name="Date Placeholder 4"/>
          <p:cNvSpPr>
            <a:spLocks noGrp="1"/>
          </p:cNvSpPr>
          <p:nvPr>
            <p:ph type="dt" sz="half" idx="10"/>
          </p:nvPr>
        </p:nvSpPr>
        <p:spPr/>
        <p:txBody>
          <a:bodyPr/>
          <a:lstStyle/>
          <a:p>
            <a:fld id="{C7616CA0-919D-4A49-9C8A-62FDFB3A5183}" type="datetimeFigureOut">
              <a:rPr lang="en-US" dirty="0"/>
              <a:pPr/>
              <a:t>6/24/2018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67E5644-1E61-4311-A31E-84CB9C7AA8A9}" type="slidenum">
              <a:rPr lang="en-US" dirty="0"/>
              <a:pPr/>
              <a:t>‹N›</a:t>
            </a:fld>
            <a:endParaRPr lang="en-US" dirty="0"/>
          </a:p>
        </p:txBody>
      </p:sp>
      <p:cxnSp>
        <p:nvCxnSpPr>
          <p:cNvPr id="9" name="Straight Connector 8"/>
          <p:cNvCxnSpPr/>
          <p:nvPr/>
        </p:nvCxnSpPr>
        <p:spPr>
          <a:xfrm flipV="1">
            <a:off x="8386842" y="5264106"/>
            <a:ext cx="0" cy="91440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24128" y="585216"/>
            <a:ext cx="9720072" cy="1499616"/>
          </a:xfrm>
          <a:prstGeom prst="rect">
            <a:avLst/>
          </a:prstGeom>
        </p:spPr>
        <p:txBody>
          <a:bodyPr vert="horz" lIns="91440" tIns="45720" rIns="91440" bIns="45720" rtlCol="0" anchor="ctr">
            <a:normAutofit/>
          </a:bodyPr>
          <a:lstStyle/>
          <a:p>
            <a:r>
              <a:rPr lang="sv-SE"/>
              <a:t>Klicka här för att ändra mall för rubrikformat</a:t>
            </a:r>
            <a:endParaRPr lang="en-US" dirty="0"/>
          </a:p>
        </p:txBody>
      </p:sp>
      <p:sp>
        <p:nvSpPr>
          <p:cNvPr id="3" name="Text Placeholder 2"/>
          <p:cNvSpPr>
            <a:spLocks noGrp="1"/>
          </p:cNvSpPr>
          <p:nvPr>
            <p:ph type="body" idx="1"/>
          </p:nvPr>
        </p:nvSpPr>
        <p:spPr>
          <a:xfrm>
            <a:off x="1024128" y="2286000"/>
            <a:ext cx="9720071" cy="4023360"/>
          </a:xfrm>
          <a:prstGeom prst="rect">
            <a:avLst/>
          </a:prstGeom>
        </p:spPr>
        <p:txBody>
          <a:bodyPr vert="horz" lIns="45720" tIns="45720" rIns="45720" bIns="45720" rtlCol="0">
            <a:normAutofit/>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en-US" dirty="0"/>
          </a:p>
        </p:txBody>
      </p:sp>
      <p:sp>
        <p:nvSpPr>
          <p:cNvPr id="4" name="Date Placeholder 3"/>
          <p:cNvSpPr>
            <a:spLocks noGrp="1"/>
          </p:cNvSpPr>
          <p:nvPr>
            <p:ph type="dt" sz="half" idx="2"/>
          </p:nvPr>
        </p:nvSpPr>
        <p:spPr>
          <a:xfrm>
            <a:off x="1024128" y="6470704"/>
            <a:ext cx="2154142" cy="274320"/>
          </a:xfrm>
          <a:prstGeom prst="rect">
            <a:avLst/>
          </a:prstGeom>
        </p:spPr>
        <p:txBody>
          <a:bodyPr vert="horz" lIns="91440" tIns="45720" rIns="91440" bIns="45720" rtlCol="0" anchor="ctr"/>
          <a:lstStyle>
            <a:lvl1pPr algn="l">
              <a:defRPr sz="1000">
                <a:solidFill>
                  <a:schemeClr val="tx1">
                    <a:lumMod val="90000"/>
                    <a:lumOff val="10000"/>
                  </a:schemeClr>
                </a:solidFill>
                <a:latin typeface="+mj-lt"/>
              </a:defRPr>
            </a:lvl1pPr>
          </a:lstStyle>
          <a:p>
            <a:fld id="{96DFF08F-DC6B-4601-B491-B0F83F6DD2DA}" type="datetimeFigureOut">
              <a:rPr lang="en-US" dirty="0"/>
              <a:pPr/>
              <a:t>6/24/2018</a:t>
            </a:fld>
            <a:endParaRPr lang="en-US" dirty="0"/>
          </a:p>
        </p:txBody>
      </p:sp>
      <p:sp>
        <p:nvSpPr>
          <p:cNvPr id="5" name="Footer Placeholder 4"/>
          <p:cNvSpPr>
            <a:spLocks noGrp="1"/>
          </p:cNvSpPr>
          <p:nvPr>
            <p:ph type="ftr" sz="quarter" idx="3"/>
          </p:nvPr>
        </p:nvSpPr>
        <p:spPr>
          <a:xfrm>
            <a:off x="4842932" y="6470704"/>
            <a:ext cx="5901458" cy="274320"/>
          </a:xfrm>
          <a:prstGeom prst="rect">
            <a:avLst/>
          </a:prstGeom>
        </p:spPr>
        <p:txBody>
          <a:bodyPr vert="horz" lIns="91440" tIns="45720" rIns="91440" bIns="45720" rtlCol="0" anchor="ctr"/>
          <a:lstStyle>
            <a:lvl1pPr algn="r">
              <a:defRPr sz="1000" cap="all" baseline="0">
                <a:solidFill>
                  <a:schemeClr val="tx1">
                    <a:lumMod val="90000"/>
                    <a:lumOff val="10000"/>
                  </a:schemeClr>
                </a:solidFill>
                <a:latin typeface="+mj-lt"/>
              </a:defRPr>
            </a:lvl1pPr>
          </a:lstStyle>
          <a:p>
            <a:endParaRPr lang="en-US" dirty="0"/>
          </a:p>
        </p:txBody>
      </p:sp>
      <p:sp>
        <p:nvSpPr>
          <p:cNvPr id="6" name="Slide Number Placeholder 5"/>
          <p:cNvSpPr>
            <a:spLocks noGrp="1"/>
          </p:cNvSpPr>
          <p:nvPr>
            <p:ph type="sldNum" sz="quarter" idx="4"/>
          </p:nvPr>
        </p:nvSpPr>
        <p:spPr>
          <a:xfrm>
            <a:off x="10837334" y="6470704"/>
            <a:ext cx="973666" cy="274320"/>
          </a:xfrm>
          <a:prstGeom prst="rect">
            <a:avLst/>
          </a:prstGeom>
        </p:spPr>
        <p:txBody>
          <a:bodyPr vert="horz" lIns="91440" tIns="45720" rIns="91440" bIns="45720" rtlCol="0" anchor="ctr"/>
          <a:lstStyle>
            <a:lvl1pPr algn="l">
              <a:defRPr sz="1000">
                <a:solidFill>
                  <a:schemeClr val="tx1">
                    <a:lumMod val="90000"/>
                    <a:lumOff val="10000"/>
                  </a:schemeClr>
                </a:solidFill>
                <a:latin typeface="+mj-lt"/>
              </a:defRPr>
            </a:lvl1pPr>
          </a:lstStyle>
          <a:p>
            <a:fld id="{4FAB73BC-B049-4115-A692-8D63A059BFB8}" type="slidenum">
              <a:rPr lang="en-US" dirty="0"/>
              <a:pPr/>
              <a:t>‹N›</a:t>
            </a:fld>
            <a:endParaRPr lang="en-US" dirty="0"/>
          </a:p>
        </p:txBody>
      </p:sp>
      <p:cxnSp>
        <p:nvCxnSpPr>
          <p:cNvPr id="7" name="Straight Connector 6"/>
          <p:cNvCxnSpPr/>
          <p:nvPr/>
        </p:nvCxnSpPr>
        <p:spPr>
          <a:xfrm flipV="1">
            <a:off x="762000" y="826324"/>
            <a:ext cx="0" cy="91440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61" r:id="rId9"/>
    <p:sldLayoutId id="2147483658" r:id="rId10"/>
    <p:sldLayoutId id="2147483659" r:id="rId11"/>
  </p:sldLayoutIdLst>
  <p:txStyles>
    <p:titleStyle>
      <a:lvl1pPr algn="l" defTabSz="914400" rtl="0" eaLnBrk="1" latinLnBrk="0" hangingPunct="1">
        <a:lnSpc>
          <a:spcPct val="80000"/>
        </a:lnSpc>
        <a:spcBef>
          <a:spcPct val="0"/>
        </a:spcBef>
        <a:buNone/>
        <a:defRPr sz="5000" kern="1200" cap="all" spc="100" baseline="0">
          <a:solidFill>
            <a:schemeClr val="tx1">
              <a:lumMod val="90000"/>
              <a:lumOff val="10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2"/>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2"/>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1.xml"/><Relationship Id="rId4" Type="http://schemas.openxmlformats.org/officeDocument/2006/relationships/image" Target="../media/image5.emf"/></Relationships>
</file>

<file path=ppt/slides/_rels/slide10.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3.jpeg"/></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jpeg"/><Relationship Id="rId4" Type="http://schemas.openxmlformats.org/officeDocument/2006/relationships/image" Target="../media/image5.emf"/></Relationships>
</file>

<file path=ppt/slides/_rels/slide1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5.emf"/><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2.xml"/><Relationship Id="rId4" Type="http://schemas.openxmlformats.org/officeDocument/2006/relationships/image" Target="../media/image5.emf"/></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jpeg"/><Relationship Id="rId4" Type="http://schemas.openxmlformats.org/officeDocument/2006/relationships/image" Target="../media/image5.emf"/></Relationships>
</file>

<file path=ppt/slides/_rels/slide3.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3.jpeg"/></Relationships>
</file>

<file path=ppt/slides/_rels/slide4.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3.jpeg"/></Relationships>
</file>

<file path=ppt/slides/_rels/slide5.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3.jpeg"/></Relationships>
</file>

<file path=ppt/slides/_rels/slide6.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3.jpeg"/></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jpeg"/><Relationship Id="rId4" Type="http://schemas.openxmlformats.org/officeDocument/2006/relationships/image" Target="../media/image5.emf"/></Relationships>
</file>

<file path=ppt/slides/_rels/slide8.xml.rels><?xml version="1.0" encoding="UTF-8" standalone="yes"?>
<Relationships xmlns="http://schemas.openxmlformats.org/package/2006/relationships"><Relationship Id="rId8" Type="http://schemas.openxmlformats.org/officeDocument/2006/relationships/image" Target="../media/image5.emf"/><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10" Type="http://schemas.openxmlformats.org/officeDocument/2006/relationships/image" Target="../media/image4.png"/><Relationship Id="rId4" Type="http://schemas.openxmlformats.org/officeDocument/2006/relationships/diagramLayout" Target="../diagrams/layout1.xml"/><Relationship Id="rId9" Type="http://schemas.openxmlformats.org/officeDocument/2006/relationships/image" Target="../media/image3.jpeg"/></Relationships>
</file>

<file path=ppt/slides/_rels/slide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jpeg"/><Relationship Id="rId4" Type="http://schemas.openxmlformats.org/officeDocument/2006/relationships/image" Target="../media/image5.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 xmlns:a16="http://schemas.microsoft.com/office/drawing/2014/main" id="{74B3B9CD-92AC-44A7-9066-431851008D30}"/>
              </a:ext>
            </a:extLst>
          </p:cNvPr>
          <p:cNvSpPr>
            <a:spLocks noGrp="1"/>
          </p:cNvSpPr>
          <p:nvPr>
            <p:ph type="ctrTitle"/>
          </p:nvPr>
        </p:nvSpPr>
        <p:spPr>
          <a:xfrm>
            <a:off x="381000" y="4954805"/>
            <a:ext cx="7772400" cy="1463040"/>
          </a:xfrm>
        </p:spPr>
        <p:txBody>
          <a:bodyPr>
            <a:normAutofit/>
          </a:bodyPr>
          <a:lstStyle/>
          <a:p>
            <a:r>
              <a:rPr lang="en-GB" dirty="0" err="1" smtClean="0"/>
              <a:t>ANALISI</a:t>
            </a:r>
            <a:r>
              <a:rPr lang="en-GB" dirty="0" smtClean="0"/>
              <a:t> </a:t>
            </a:r>
            <a:r>
              <a:rPr lang="en-GB" dirty="0" err="1" smtClean="0"/>
              <a:t>DELLE</a:t>
            </a:r>
            <a:r>
              <a:rPr lang="en-GB" dirty="0" smtClean="0"/>
              <a:t> </a:t>
            </a:r>
            <a:r>
              <a:rPr lang="en-GB" dirty="0" err="1" smtClean="0"/>
              <a:t>CompetenZe</a:t>
            </a:r>
            <a:endParaRPr lang="sv-SE" dirty="0">
              <a:solidFill>
                <a:srgbClr val="FF0000"/>
              </a:solidFill>
            </a:endParaRPr>
          </a:p>
        </p:txBody>
      </p:sp>
      <p:pic>
        <p:nvPicPr>
          <p:cNvPr id="5" name="Bildobjekt 4">
            <a:extLst>
              <a:ext uri="{FF2B5EF4-FFF2-40B4-BE49-F238E27FC236}">
                <a16:creationId xmlns="" xmlns:a16="http://schemas.microsoft.com/office/drawing/2014/main" id="{3FC7AC6F-6CCD-4D0E-A9FD-631589BA962B}"/>
              </a:ext>
            </a:extLst>
          </p:cNvPr>
          <p:cNvPicPr>
            <a:picLocks noChangeAspect="1"/>
          </p:cNvPicPr>
          <p:nvPr/>
        </p:nvPicPr>
        <p:blipFill>
          <a:blip r:embed="rId2"/>
          <a:stretch>
            <a:fillRect/>
          </a:stretch>
        </p:blipFill>
        <p:spPr>
          <a:xfrm>
            <a:off x="8610600" y="6005891"/>
            <a:ext cx="833837" cy="717630"/>
          </a:xfrm>
          <a:prstGeom prst="rect">
            <a:avLst/>
          </a:prstGeom>
        </p:spPr>
      </p:pic>
      <p:sp>
        <p:nvSpPr>
          <p:cNvPr id="8" name="Underrubrik 2">
            <a:extLst>
              <a:ext uri="{FF2B5EF4-FFF2-40B4-BE49-F238E27FC236}">
                <a16:creationId xmlns:a16="http://schemas.microsoft.com/office/drawing/2014/main" xmlns="" id="{FA56E0CB-60F5-4109-9EB0-286BBE8F9848}"/>
              </a:ext>
            </a:extLst>
          </p:cNvPr>
          <p:cNvSpPr txBox="1">
            <a:spLocks/>
          </p:cNvSpPr>
          <p:nvPr/>
        </p:nvSpPr>
        <p:spPr>
          <a:xfrm>
            <a:off x="8610600" y="4960137"/>
            <a:ext cx="3200400" cy="1104997"/>
          </a:xfrm>
          <a:prstGeom prst="rect">
            <a:avLst/>
          </a:prstGeom>
        </p:spPr>
        <p:txBody>
          <a:bodyPr vert="horz" lIns="91440" tIns="45720" rIns="91440" bIns="45720" rtlCol="0" anchor="ctr">
            <a:normAutofit fontScale="62500" lnSpcReduction="20000"/>
          </a:bodyPr>
          <a:lstStyle>
            <a:lvl1pPr marL="0" indent="0" algn="l" defTabSz="914400" rtl="0" eaLnBrk="1" latinLnBrk="0" hangingPunct="1">
              <a:lnSpc>
                <a:spcPct val="100000"/>
              </a:lnSpc>
              <a:spcBef>
                <a:spcPts val="0"/>
              </a:spcBef>
              <a:spcAft>
                <a:spcPts val="200"/>
              </a:spcAft>
              <a:buClr>
                <a:schemeClr val="accent2"/>
              </a:buClr>
              <a:buSzPct val="100000"/>
              <a:buFont typeface="Tw Cen MT" panose="020B0602020104020603" pitchFamily="34" charset="0"/>
              <a:buNone/>
              <a:defRPr sz="1800" kern="1200">
                <a:solidFill>
                  <a:schemeClr val="tx1">
                    <a:lumMod val="90000"/>
                    <a:lumOff val="10000"/>
                  </a:schemeClr>
                </a:solidFill>
                <a:latin typeface="+mn-lt"/>
                <a:ea typeface="+mn-ea"/>
                <a:cs typeface="+mn-cs"/>
              </a:defRPr>
            </a:lvl1pPr>
            <a:lvl2pPr marL="457200" indent="0" algn="ctr" defTabSz="914400" rtl="0" eaLnBrk="1" latinLnBrk="0" hangingPunct="1">
              <a:lnSpc>
                <a:spcPct val="90000"/>
              </a:lnSpc>
              <a:spcBef>
                <a:spcPts val="200"/>
              </a:spcBef>
              <a:spcAft>
                <a:spcPts val="400"/>
              </a:spcAft>
              <a:buClr>
                <a:schemeClr val="accent2"/>
              </a:buClr>
              <a:buFont typeface="Wingdings 3" pitchFamily="18" charset="2"/>
              <a:buNone/>
              <a:defRPr sz="1800" kern="1200">
                <a:solidFill>
                  <a:schemeClr val="tx1"/>
                </a:solidFill>
                <a:latin typeface="+mn-lt"/>
                <a:ea typeface="+mn-ea"/>
                <a:cs typeface="+mn-cs"/>
              </a:defRPr>
            </a:lvl2pPr>
            <a:lvl3pPr marL="914400" indent="0" algn="ctr" defTabSz="914400" rtl="0" eaLnBrk="1" latinLnBrk="0" hangingPunct="1">
              <a:lnSpc>
                <a:spcPct val="90000"/>
              </a:lnSpc>
              <a:spcBef>
                <a:spcPts val="200"/>
              </a:spcBef>
              <a:spcAft>
                <a:spcPts val="400"/>
              </a:spcAft>
              <a:buClr>
                <a:schemeClr val="accent2"/>
              </a:buClr>
              <a:buFont typeface="Wingdings 3" pitchFamily="18" charset="2"/>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200"/>
              </a:spcBef>
              <a:spcAft>
                <a:spcPts val="400"/>
              </a:spcAft>
              <a:buClr>
                <a:schemeClr val="accent2"/>
              </a:buClr>
              <a:buFont typeface="Wingdings 3" pitchFamily="18" charset="2"/>
              <a:buNone/>
              <a:defRPr sz="1800" kern="1200">
                <a:solidFill>
                  <a:schemeClr val="tx1"/>
                </a:solidFill>
                <a:latin typeface="+mn-lt"/>
                <a:ea typeface="+mn-ea"/>
                <a:cs typeface="+mn-cs"/>
              </a:defRPr>
            </a:lvl4pPr>
            <a:lvl5pPr marL="1828800" indent="0" algn="ctr" defTabSz="914400" rtl="0" eaLnBrk="1" latinLnBrk="0" hangingPunct="1">
              <a:lnSpc>
                <a:spcPct val="90000"/>
              </a:lnSpc>
              <a:spcBef>
                <a:spcPts val="200"/>
              </a:spcBef>
              <a:spcAft>
                <a:spcPts val="400"/>
              </a:spcAft>
              <a:buClr>
                <a:schemeClr val="accent2"/>
              </a:buClr>
              <a:buFont typeface="Wingdings 3" pitchFamily="18" charset="2"/>
              <a:buNone/>
              <a:defRPr sz="1800" kern="1200">
                <a:solidFill>
                  <a:schemeClr val="tx1"/>
                </a:solidFill>
                <a:latin typeface="+mn-lt"/>
                <a:ea typeface="+mn-ea"/>
                <a:cs typeface="+mn-cs"/>
              </a:defRPr>
            </a:lvl5pPr>
            <a:lvl6pPr marL="2286000" indent="0" algn="ctr" defTabSz="914400" rtl="0" eaLnBrk="1" latinLnBrk="0" hangingPunct="1">
              <a:lnSpc>
                <a:spcPct val="90000"/>
              </a:lnSpc>
              <a:spcBef>
                <a:spcPts val="200"/>
              </a:spcBef>
              <a:spcAft>
                <a:spcPts val="400"/>
              </a:spcAft>
              <a:buClr>
                <a:schemeClr val="accent2"/>
              </a:buClr>
              <a:buFont typeface="Wingdings 3" pitchFamily="18" charset="2"/>
              <a:buNone/>
              <a:defRPr sz="1800" kern="1200">
                <a:solidFill>
                  <a:schemeClr val="tx1"/>
                </a:solidFill>
                <a:latin typeface="+mn-lt"/>
                <a:ea typeface="+mn-ea"/>
                <a:cs typeface="+mn-cs"/>
              </a:defRPr>
            </a:lvl6pPr>
            <a:lvl7pPr marL="2743200" indent="0" algn="ctr" defTabSz="914400" rtl="0" eaLnBrk="1" latinLnBrk="0" hangingPunct="1">
              <a:lnSpc>
                <a:spcPct val="90000"/>
              </a:lnSpc>
              <a:spcBef>
                <a:spcPts val="200"/>
              </a:spcBef>
              <a:spcAft>
                <a:spcPts val="400"/>
              </a:spcAft>
              <a:buClr>
                <a:schemeClr val="accent2"/>
              </a:buClr>
              <a:buFont typeface="Wingdings 3" pitchFamily="18" charset="2"/>
              <a:buNone/>
              <a:defRPr sz="1800" kern="1200">
                <a:solidFill>
                  <a:schemeClr val="tx1"/>
                </a:solidFill>
                <a:latin typeface="+mn-lt"/>
                <a:ea typeface="+mn-ea"/>
                <a:cs typeface="+mn-cs"/>
              </a:defRPr>
            </a:lvl7pPr>
            <a:lvl8pPr marL="3200400" indent="0" algn="ctr" defTabSz="914400" rtl="0" eaLnBrk="1" latinLnBrk="0" hangingPunct="1">
              <a:lnSpc>
                <a:spcPct val="90000"/>
              </a:lnSpc>
              <a:spcBef>
                <a:spcPts val="200"/>
              </a:spcBef>
              <a:spcAft>
                <a:spcPts val="400"/>
              </a:spcAft>
              <a:buClr>
                <a:schemeClr val="accent2"/>
              </a:buClr>
              <a:buFont typeface="Wingdings 3" pitchFamily="18" charset="2"/>
              <a:buNone/>
              <a:defRPr sz="1800" kern="1200">
                <a:solidFill>
                  <a:schemeClr val="tx1"/>
                </a:solidFill>
                <a:latin typeface="+mn-lt"/>
                <a:ea typeface="+mn-ea"/>
                <a:cs typeface="+mn-cs"/>
              </a:defRPr>
            </a:lvl8pPr>
            <a:lvl9pPr marL="3657600" indent="0" algn="ctr" defTabSz="914400" rtl="0" eaLnBrk="1" latinLnBrk="0" hangingPunct="1">
              <a:lnSpc>
                <a:spcPct val="90000"/>
              </a:lnSpc>
              <a:spcBef>
                <a:spcPts val="200"/>
              </a:spcBef>
              <a:spcAft>
                <a:spcPts val="400"/>
              </a:spcAft>
              <a:buClr>
                <a:schemeClr val="accent2"/>
              </a:buClr>
              <a:buFont typeface="Wingdings 3" pitchFamily="18" charset="2"/>
              <a:buNone/>
              <a:defRPr sz="1800" kern="1200">
                <a:solidFill>
                  <a:schemeClr val="tx1"/>
                </a:solidFill>
                <a:latin typeface="+mn-lt"/>
                <a:ea typeface="+mn-ea"/>
                <a:cs typeface="+mn-cs"/>
              </a:defRPr>
            </a:lvl9pPr>
          </a:lstStyle>
          <a:p>
            <a:r>
              <a:rPr lang="en-GB" dirty="0" smtClean="0"/>
              <a:t>The “MiGreat </a:t>
            </a:r>
            <a:r>
              <a:rPr lang="en-US" dirty="0" smtClean="0"/>
              <a:t>(Supporting Migrants into CVET) </a:t>
            </a:r>
            <a:r>
              <a:rPr lang="en-GB" dirty="0" smtClean="0"/>
              <a:t>Project”- n. 2016-1-IT01-KA202-005348 has been funded with support from the European Commission. This document reflects the views only of the author and the Commission cannot be held responsible for any use which might be made of the information contained herein.</a:t>
            </a:r>
            <a:endParaRPr lang="sv-SE" dirty="0"/>
          </a:p>
        </p:txBody>
      </p:sp>
      <p:pic>
        <p:nvPicPr>
          <p:cNvPr id="9" name="Picture 3"/>
          <p:cNvPicPr/>
          <p:nvPr/>
        </p:nvPicPr>
        <p:blipFill>
          <a:blip r:embed="rId3">
            <a:extLst>
              <a:ext uri="{28A0092B-C50C-407E-A947-70E740481C1C}">
                <a14:useLocalDpi xmlns:a14="http://schemas.microsoft.com/office/drawing/2010/main" val="0"/>
              </a:ext>
            </a:extLst>
          </a:blip>
          <a:srcRect/>
          <a:stretch>
            <a:fillRect/>
          </a:stretch>
        </p:blipFill>
        <p:spPr bwMode="auto">
          <a:xfrm>
            <a:off x="10423106" y="6155156"/>
            <a:ext cx="1476375" cy="419100"/>
          </a:xfrm>
          <a:prstGeom prst="rect">
            <a:avLst/>
          </a:prstGeom>
          <a:noFill/>
        </p:spPr>
      </p:pic>
      <p:pic>
        <p:nvPicPr>
          <p:cNvPr id="6" name="Picture 9"/>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0" y="1"/>
            <a:ext cx="12192000" cy="1030310"/>
          </a:xfrm>
          <a:prstGeom prst="rect">
            <a:avLst/>
          </a:prstGeom>
          <a:noFill/>
          <a:ln>
            <a:noFill/>
          </a:ln>
        </p:spPr>
      </p:pic>
    </p:spTree>
    <p:extLst>
      <p:ext uri="{BB962C8B-B14F-4D97-AF65-F5344CB8AC3E}">
        <p14:creationId xmlns:p14="http://schemas.microsoft.com/office/powerpoint/2010/main" val="104958291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3188" y="859536"/>
            <a:ext cx="9720072" cy="1499616"/>
          </a:xfrm>
        </p:spPr>
        <p:txBody>
          <a:bodyPr>
            <a:normAutofit/>
          </a:bodyPr>
          <a:lstStyle/>
          <a:p>
            <a:r>
              <a:rPr lang="en-GB" dirty="0" err="1" smtClean="0"/>
              <a:t>Esempio</a:t>
            </a:r>
            <a:r>
              <a:rPr lang="en-GB" dirty="0" smtClean="0"/>
              <a:t> </a:t>
            </a:r>
            <a:r>
              <a:rPr lang="en-GB" dirty="0" err="1" smtClean="0"/>
              <a:t>di</a:t>
            </a:r>
            <a:r>
              <a:rPr lang="en-GB" dirty="0" smtClean="0"/>
              <a:t> </a:t>
            </a:r>
            <a:r>
              <a:rPr lang="en-GB" dirty="0" err="1" smtClean="0"/>
              <a:t>profilo</a:t>
            </a:r>
            <a:r>
              <a:rPr lang="en-GB" dirty="0" smtClean="0"/>
              <a:t> </a:t>
            </a:r>
            <a:r>
              <a:rPr lang="en-GB" dirty="0" err="1" smtClean="0"/>
              <a:t>delle</a:t>
            </a:r>
            <a:r>
              <a:rPr lang="en-GB" dirty="0" smtClean="0"/>
              <a:t> </a:t>
            </a:r>
            <a:r>
              <a:rPr lang="en-GB" dirty="0" err="1" smtClean="0"/>
              <a:t>competenze</a:t>
            </a:r>
            <a:endParaRPr lang="en-GB" dirty="0">
              <a:solidFill>
                <a:schemeClr val="tx1"/>
              </a:solidFill>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675138500"/>
              </p:ext>
            </p:extLst>
          </p:nvPr>
        </p:nvGraphicFramePr>
        <p:xfrm>
          <a:off x="1023938" y="2286000"/>
          <a:ext cx="9720261" cy="2682240"/>
        </p:xfrm>
        <a:graphic>
          <a:graphicData uri="http://schemas.openxmlformats.org/drawingml/2006/table">
            <a:tbl>
              <a:tblPr firstRow="1" bandRow="1">
                <a:tableStyleId>{21E4AEA4-8DFA-4A89-87EB-49C32662AFE0}</a:tableStyleId>
              </a:tblPr>
              <a:tblGrid>
                <a:gridCol w="3240087"/>
                <a:gridCol w="3240087"/>
                <a:gridCol w="3240087"/>
              </a:tblGrid>
              <a:tr h="370840">
                <a:tc>
                  <a:txBody>
                    <a:bodyPr/>
                    <a:lstStyle/>
                    <a:p>
                      <a:r>
                        <a:rPr lang="de-AT" sz="2000" dirty="0" err="1" smtClean="0"/>
                        <a:t>Io</a:t>
                      </a:r>
                      <a:r>
                        <a:rPr lang="de-AT" sz="2000" dirty="0" smtClean="0"/>
                        <a:t> </a:t>
                      </a:r>
                      <a:r>
                        <a:rPr lang="de-AT" sz="2000" dirty="0" err="1" smtClean="0"/>
                        <a:t>posso</a:t>
                      </a:r>
                      <a:r>
                        <a:rPr lang="de-AT" sz="2000" dirty="0" smtClean="0"/>
                        <a:t>/ho</a:t>
                      </a:r>
                      <a:endParaRPr lang="de-AT" sz="2000" dirty="0"/>
                    </a:p>
                  </a:txBody>
                  <a:tcPr/>
                </a:tc>
                <a:tc>
                  <a:txBody>
                    <a:bodyPr/>
                    <a:lstStyle/>
                    <a:p>
                      <a:r>
                        <a:rPr lang="de-AT" sz="2000" dirty="0" err="1" smtClean="0"/>
                        <a:t>Livello</a:t>
                      </a:r>
                      <a:r>
                        <a:rPr lang="de-AT" sz="2000" dirty="0" smtClean="0"/>
                        <a:t> di </a:t>
                      </a:r>
                      <a:r>
                        <a:rPr lang="de-AT" sz="2000" dirty="0" err="1" smtClean="0"/>
                        <a:t>competenza</a:t>
                      </a:r>
                      <a:endParaRPr lang="de-AT" sz="2000" dirty="0"/>
                    </a:p>
                  </a:txBody>
                  <a:tcPr/>
                </a:tc>
                <a:tc>
                  <a:txBody>
                    <a:bodyPr/>
                    <a:lstStyle/>
                    <a:p>
                      <a:r>
                        <a:rPr lang="de-AT" sz="2000" dirty="0" err="1" smtClean="0"/>
                        <a:t>Prova</a:t>
                      </a:r>
                      <a:r>
                        <a:rPr lang="de-AT" sz="2000" dirty="0" smtClean="0"/>
                        <a:t> </a:t>
                      </a:r>
                      <a:r>
                        <a:rPr lang="de-AT" sz="2000" dirty="0" err="1" smtClean="0"/>
                        <a:t>documentata</a:t>
                      </a:r>
                      <a:endParaRPr lang="de-AT" sz="2000" dirty="0"/>
                    </a:p>
                  </a:txBody>
                  <a:tcPr/>
                </a:tc>
              </a:tr>
              <a:tr h="370840">
                <a:tc>
                  <a:txBody>
                    <a:bodyPr/>
                    <a:lstStyle/>
                    <a:p>
                      <a:r>
                        <a:rPr lang="de-AT" sz="2000" dirty="0" err="1" smtClean="0"/>
                        <a:t>Descrizione</a:t>
                      </a:r>
                      <a:r>
                        <a:rPr lang="de-AT" sz="2000" dirty="0" smtClean="0"/>
                        <a:t> </a:t>
                      </a:r>
                      <a:r>
                        <a:rPr lang="de-AT" sz="2000" dirty="0" err="1" smtClean="0"/>
                        <a:t>dei</a:t>
                      </a:r>
                      <a:r>
                        <a:rPr lang="de-AT" sz="2000" baseline="0" dirty="0" smtClean="0"/>
                        <a:t> </a:t>
                      </a:r>
                      <a:r>
                        <a:rPr lang="de-AT" sz="2000" baseline="0" dirty="0" err="1" smtClean="0"/>
                        <a:t>compiti</a:t>
                      </a:r>
                      <a:r>
                        <a:rPr lang="de-AT" sz="2000" baseline="0" dirty="0" smtClean="0"/>
                        <a:t>,</a:t>
                      </a:r>
                      <a:r>
                        <a:rPr lang="de-AT" sz="2000" dirty="0" smtClean="0"/>
                        <a:t> delle </a:t>
                      </a:r>
                      <a:r>
                        <a:rPr lang="de-AT" sz="2000" dirty="0" err="1" smtClean="0"/>
                        <a:t>qualifiche</a:t>
                      </a:r>
                      <a:r>
                        <a:rPr lang="de-AT" sz="2000" dirty="0" smtClean="0"/>
                        <a:t> e delle </a:t>
                      </a:r>
                      <a:r>
                        <a:rPr lang="de-AT" sz="2000" dirty="0" err="1" smtClean="0"/>
                        <a:t>capacità</a:t>
                      </a:r>
                      <a:endParaRPr lang="de-AT" sz="2000" dirty="0"/>
                    </a:p>
                  </a:txBody>
                  <a:tcPr/>
                </a:tc>
                <a:tc>
                  <a:txBody>
                    <a:bodyPr/>
                    <a:lstStyle/>
                    <a:p>
                      <a:r>
                        <a:rPr lang="de-AT" sz="2000" dirty="0" err="1" smtClean="0"/>
                        <a:t>Classificazione</a:t>
                      </a:r>
                      <a:r>
                        <a:rPr lang="de-AT" sz="2000" dirty="0" smtClean="0"/>
                        <a:t> </a:t>
                      </a:r>
                      <a:r>
                        <a:rPr lang="de-AT" sz="2000" dirty="0" err="1" smtClean="0"/>
                        <a:t>numerica</a:t>
                      </a:r>
                      <a:r>
                        <a:rPr lang="de-AT" sz="2000" dirty="0" smtClean="0"/>
                        <a:t> 1-5, o </a:t>
                      </a:r>
                      <a:r>
                        <a:rPr lang="en-GB" sz="2000" noProof="0" dirty="0" smtClean="0"/>
                        <a:t>“basso</a:t>
                      </a:r>
                      <a:r>
                        <a:rPr lang="de-AT" sz="2000" dirty="0" smtClean="0"/>
                        <a:t>-alto“</a:t>
                      </a:r>
                      <a:endParaRPr lang="de-AT" sz="2000" dirty="0"/>
                    </a:p>
                  </a:txBody>
                  <a:tcPr/>
                </a:tc>
                <a:tc>
                  <a:txBody>
                    <a:bodyPr/>
                    <a:lstStyle/>
                    <a:p>
                      <a:r>
                        <a:rPr lang="de-AT" sz="2000" dirty="0" err="1" smtClean="0"/>
                        <a:t>Certificato</a:t>
                      </a:r>
                      <a:r>
                        <a:rPr lang="de-AT" sz="2000" dirty="0" smtClean="0"/>
                        <a:t>, </a:t>
                      </a:r>
                      <a:r>
                        <a:rPr lang="de-AT" sz="2000" dirty="0" err="1" smtClean="0"/>
                        <a:t>attuazione</a:t>
                      </a:r>
                      <a:r>
                        <a:rPr lang="de-AT" sz="2000" dirty="0" smtClean="0"/>
                        <a:t> di </a:t>
                      </a:r>
                      <a:r>
                        <a:rPr lang="de-AT" sz="2000" dirty="0" err="1" smtClean="0"/>
                        <a:t>una</a:t>
                      </a:r>
                      <a:r>
                        <a:rPr lang="de-AT" sz="2000" dirty="0" smtClean="0"/>
                        <a:t> </a:t>
                      </a:r>
                      <a:r>
                        <a:rPr lang="de-AT" sz="2000" dirty="0" err="1" smtClean="0"/>
                        <a:t>certa</a:t>
                      </a:r>
                      <a:r>
                        <a:rPr lang="de-AT" sz="2000" baseline="0" dirty="0" smtClean="0"/>
                        <a:t> </a:t>
                      </a:r>
                      <a:r>
                        <a:rPr lang="de-AT" sz="2000" baseline="0" dirty="0" err="1" smtClean="0"/>
                        <a:t>misura</a:t>
                      </a:r>
                      <a:r>
                        <a:rPr lang="de-AT" sz="2000" baseline="0" dirty="0" smtClean="0"/>
                        <a:t>, </a:t>
                      </a:r>
                      <a:r>
                        <a:rPr lang="de-AT" sz="2000" baseline="0" dirty="0" err="1" smtClean="0"/>
                        <a:t>progetto</a:t>
                      </a:r>
                      <a:endParaRPr lang="de-AT" sz="2000" dirty="0"/>
                    </a:p>
                  </a:txBody>
                  <a:tcPr/>
                </a:tc>
              </a:tr>
              <a:tr h="370840">
                <a:tc>
                  <a:txBody>
                    <a:bodyPr/>
                    <a:lstStyle/>
                    <a:p>
                      <a:endParaRPr lang="de-AT" sz="2000" dirty="0"/>
                    </a:p>
                  </a:txBody>
                  <a:tcPr/>
                </a:tc>
                <a:tc>
                  <a:txBody>
                    <a:bodyPr/>
                    <a:lstStyle/>
                    <a:p>
                      <a:endParaRPr lang="de-AT" sz="2000"/>
                    </a:p>
                  </a:txBody>
                  <a:tcPr/>
                </a:tc>
                <a:tc>
                  <a:txBody>
                    <a:bodyPr/>
                    <a:lstStyle/>
                    <a:p>
                      <a:endParaRPr lang="de-AT" sz="2000"/>
                    </a:p>
                  </a:txBody>
                  <a:tcPr/>
                </a:tc>
              </a:tr>
              <a:tr h="370840">
                <a:tc>
                  <a:txBody>
                    <a:bodyPr/>
                    <a:lstStyle/>
                    <a:p>
                      <a:endParaRPr lang="de-AT" sz="2000" dirty="0"/>
                    </a:p>
                  </a:txBody>
                  <a:tcPr/>
                </a:tc>
                <a:tc>
                  <a:txBody>
                    <a:bodyPr/>
                    <a:lstStyle/>
                    <a:p>
                      <a:endParaRPr lang="de-AT" sz="2000" dirty="0"/>
                    </a:p>
                  </a:txBody>
                  <a:tcPr/>
                </a:tc>
                <a:tc>
                  <a:txBody>
                    <a:bodyPr/>
                    <a:lstStyle/>
                    <a:p>
                      <a:endParaRPr lang="de-AT" sz="2000"/>
                    </a:p>
                  </a:txBody>
                  <a:tcPr/>
                </a:tc>
              </a:tr>
              <a:tr h="370840">
                <a:tc>
                  <a:txBody>
                    <a:bodyPr/>
                    <a:lstStyle/>
                    <a:p>
                      <a:endParaRPr lang="en-GB" sz="2000" noProof="0" dirty="0"/>
                    </a:p>
                  </a:txBody>
                  <a:tcPr/>
                </a:tc>
                <a:tc>
                  <a:txBody>
                    <a:bodyPr/>
                    <a:lstStyle/>
                    <a:p>
                      <a:endParaRPr lang="de-AT" sz="2000"/>
                    </a:p>
                  </a:txBody>
                  <a:tcPr/>
                </a:tc>
                <a:tc>
                  <a:txBody>
                    <a:bodyPr/>
                    <a:lstStyle/>
                    <a:p>
                      <a:endParaRPr lang="de-AT" sz="2000" dirty="0"/>
                    </a:p>
                  </a:txBody>
                  <a:tcPr/>
                </a:tc>
              </a:tr>
              <a:tr h="370840">
                <a:tc>
                  <a:txBody>
                    <a:bodyPr/>
                    <a:lstStyle/>
                    <a:p>
                      <a:endParaRPr lang="de-AT" sz="2000"/>
                    </a:p>
                  </a:txBody>
                  <a:tcPr/>
                </a:tc>
                <a:tc>
                  <a:txBody>
                    <a:bodyPr/>
                    <a:lstStyle/>
                    <a:p>
                      <a:endParaRPr lang="de-AT" sz="2000"/>
                    </a:p>
                  </a:txBody>
                  <a:tcPr/>
                </a:tc>
                <a:tc>
                  <a:txBody>
                    <a:bodyPr/>
                    <a:lstStyle/>
                    <a:p>
                      <a:endParaRPr lang="de-AT" sz="2000" dirty="0"/>
                    </a:p>
                  </a:txBody>
                  <a:tcPr/>
                </a:tc>
              </a:tr>
            </a:tbl>
          </a:graphicData>
        </a:graphic>
      </p:graphicFrame>
      <p:pic>
        <p:nvPicPr>
          <p:cNvPr id="7" name="Picture 9"/>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1"/>
            <a:ext cx="12192000" cy="1030310"/>
          </a:xfrm>
          <a:prstGeom prst="rect">
            <a:avLst/>
          </a:prstGeom>
          <a:noFill/>
          <a:ln>
            <a:noFill/>
          </a:ln>
        </p:spPr>
      </p:pic>
      <p:pic>
        <p:nvPicPr>
          <p:cNvPr id="8" name="Bildobjekt 4">
            <a:extLst>
              <a:ext uri="{FF2B5EF4-FFF2-40B4-BE49-F238E27FC236}">
                <a16:creationId xmlns="" xmlns:a16="http://schemas.microsoft.com/office/drawing/2014/main" id="{3FC7AC6F-6CCD-4D0E-A9FD-631589BA962B}"/>
              </a:ext>
            </a:extLst>
          </p:cNvPr>
          <p:cNvPicPr>
            <a:picLocks noChangeAspect="1"/>
          </p:cNvPicPr>
          <p:nvPr/>
        </p:nvPicPr>
        <p:blipFill>
          <a:blip r:embed="rId4"/>
          <a:stretch>
            <a:fillRect/>
          </a:stretch>
        </p:blipFill>
        <p:spPr>
          <a:xfrm>
            <a:off x="11211679" y="6014301"/>
            <a:ext cx="980321" cy="843699"/>
          </a:xfrm>
          <a:prstGeom prst="rect">
            <a:avLst/>
          </a:prstGeom>
        </p:spPr>
      </p:pic>
      <p:pic>
        <p:nvPicPr>
          <p:cNvPr id="9" name="Picture 3"/>
          <p:cNvPicPr/>
          <p:nvPr/>
        </p:nvPicPr>
        <p:blipFill>
          <a:blip r:embed="rId5">
            <a:extLst>
              <a:ext uri="{28A0092B-C50C-407E-A947-70E740481C1C}">
                <a14:useLocalDpi xmlns:a14="http://schemas.microsoft.com/office/drawing/2010/main" val="0"/>
              </a:ext>
            </a:extLst>
          </a:blip>
          <a:srcRect/>
          <a:stretch>
            <a:fillRect/>
          </a:stretch>
        </p:blipFill>
        <p:spPr bwMode="auto">
          <a:xfrm>
            <a:off x="305001" y="6261154"/>
            <a:ext cx="1476375" cy="419100"/>
          </a:xfrm>
          <a:prstGeom prst="rect">
            <a:avLst/>
          </a:prstGeom>
          <a:noFill/>
        </p:spPr>
      </p:pic>
    </p:spTree>
    <p:extLst>
      <p:ext uri="{BB962C8B-B14F-4D97-AF65-F5344CB8AC3E}">
        <p14:creationId xmlns:p14="http://schemas.microsoft.com/office/powerpoint/2010/main" val="127012516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24128" y="816158"/>
            <a:ext cx="10791952" cy="1499616"/>
          </a:xfrm>
        </p:spPr>
        <p:txBody>
          <a:bodyPr>
            <a:normAutofit/>
          </a:bodyPr>
          <a:lstStyle/>
          <a:p>
            <a:r>
              <a:rPr lang="en-GB" dirty="0" err="1" smtClean="0"/>
              <a:t>Risultati</a:t>
            </a:r>
            <a:r>
              <a:rPr lang="en-GB" dirty="0" smtClean="0"/>
              <a:t> </a:t>
            </a:r>
            <a:r>
              <a:rPr lang="en-GB" dirty="0" err="1" smtClean="0"/>
              <a:t>di</a:t>
            </a:r>
            <a:r>
              <a:rPr lang="en-GB" dirty="0" smtClean="0"/>
              <a:t> </a:t>
            </a:r>
            <a:r>
              <a:rPr lang="en-GB" dirty="0" err="1" smtClean="0"/>
              <a:t>una</a:t>
            </a:r>
            <a:r>
              <a:rPr lang="en-GB" dirty="0" smtClean="0"/>
              <a:t> </a:t>
            </a:r>
            <a:r>
              <a:rPr lang="en-GB" dirty="0" err="1" smtClean="0"/>
              <a:t>valutazione</a:t>
            </a:r>
            <a:r>
              <a:rPr lang="en-GB" dirty="0" smtClean="0"/>
              <a:t> </a:t>
            </a:r>
            <a:r>
              <a:rPr lang="en-GB" dirty="0" err="1" smtClean="0"/>
              <a:t>delle</a:t>
            </a:r>
            <a:r>
              <a:rPr lang="en-GB" dirty="0" smtClean="0"/>
              <a:t> </a:t>
            </a:r>
            <a:r>
              <a:rPr lang="en-GB" dirty="0" err="1" smtClean="0"/>
              <a:t>competenze</a:t>
            </a:r>
            <a:endParaRPr lang="en-GB" dirty="0"/>
          </a:p>
        </p:txBody>
      </p:sp>
      <p:sp>
        <p:nvSpPr>
          <p:cNvPr id="3" name="Content Placeholder 2"/>
          <p:cNvSpPr>
            <a:spLocks noGrp="1"/>
          </p:cNvSpPr>
          <p:nvPr>
            <p:ph idx="1"/>
          </p:nvPr>
        </p:nvSpPr>
        <p:spPr>
          <a:xfrm>
            <a:off x="1024128" y="2101620"/>
            <a:ext cx="9720071" cy="4207740"/>
          </a:xfrm>
        </p:spPr>
        <p:txBody>
          <a:bodyPr>
            <a:normAutofit/>
          </a:bodyPr>
          <a:lstStyle/>
          <a:p>
            <a:pPr marL="0" indent="0">
              <a:buNone/>
            </a:pPr>
            <a:endParaRPr lang="en-GB" dirty="0"/>
          </a:p>
          <a:p>
            <a:endParaRPr lang="de-AT" dirty="0" smtClean="0"/>
          </a:p>
          <a:p>
            <a:endParaRPr lang="de-AT" dirty="0"/>
          </a:p>
          <a:p>
            <a:endParaRPr lang="en-GB" dirty="0" smtClean="0"/>
          </a:p>
          <a:p>
            <a:endParaRPr lang="en-GB" dirty="0"/>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12157" y="3208421"/>
            <a:ext cx="6016649" cy="294565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aphicFrame>
        <p:nvGraphicFramePr>
          <p:cNvPr id="4" name="Tabelle 3"/>
          <p:cNvGraphicFramePr>
            <a:graphicFrameLocks noGrp="1"/>
          </p:cNvGraphicFramePr>
          <p:nvPr>
            <p:extLst>
              <p:ext uri="{D42A27DB-BD31-4B8C-83A1-F6EECF244321}">
                <p14:modId xmlns:p14="http://schemas.microsoft.com/office/powerpoint/2010/main" val="230092632"/>
              </p:ext>
            </p:extLst>
          </p:nvPr>
        </p:nvGraphicFramePr>
        <p:xfrm>
          <a:off x="733745" y="2101620"/>
          <a:ext cx="4210932" cy="3912681"/>
        </p:xfrm>
        <a:graphic>
          <a:graphicData uri="http://schemas.openxmlformats.org/drawingml/2006/table">
            <a:tbl>
              <a:tblPr firstRow="1" bandRow="1">
                <a:tableStyleId>{21E4AEA4-8DFA-4A89-87EB-49C32662AFE0}</a:tableStyleId>
              </a:tblPr>
              <a:tblGrid>
                <a:gridCol w="4210932"/>
              </a:tblGrid>
              <a:tr h="440242">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2200" dirty="0" smtClean="0"/>
                        <a:t>Il </a:t>
                      </a:r>
                      <a:r>
                        <a:rPr lang="en-GB" sz="2200" dirty="0" err="1" smtClean="0"/>
                        <a:t>profilo</a:t>
                      </a:r>
                      <a:r>
                        <a:rPr lang="en-GB" sz="2200" dirty="0" smtClean="0"/>
                        <a:t> serve come:</a:t>
                      </a:r>
                    </a:p>
                  </a:txBody>
                  <a:tcPr/>
                </a:tc>
              </a:tr>
              <a:tr h="3472439">
                <a:tc>
                  <a:txBody>
                    <a:bodyPr/>
                    <a:lstStyle/>
                    <a:p>
                      <a:pPr marL="457200" indent="-457200" algn="l">
                        <a:buFont typeface="+mj-lt"/>
                        <a:buAutoNum type="arabicPeriod"/>
                      </a:pPr>
                      <a:r>
                        <a:rPr lang="en-GB" sz="2200" dirty="0" smtClean="0"/>
                        <a:t>Un </a:t>
                      </a:r>
                      <a:r>
                        <a:rPr lang="en-GB" sz="2200" dirty="0" err="1" smtClean="0"/>
                        <a:t>riferimento</a:t>
                      </a:r>
                      <a:r>
                        <a:rPr lang="en-GB" sz="2200" dirty="0" smtClean="0"/>
                        <a:t> </a:t>
                      </a:r>
                      <a:r>
                        <a:rPr lang="en-GB" sz="2200" dirty="0" err="1" smtClean="0"/>
                        <a:t>che</a:t>
                      </a:r>
                      <a:r>
                        <a:rPr lang="en-GB" sz="2200" baseline="0" dirty="0" smtClean="0"/>
                        <a:t> </a:t>
                      </a:r>
                      <a:r>
                        <a:rPr lang="en-GB" sz="2200" baseline="0" dirty="0" err="1" smtClean="0"/>
                        <a:t>presenta</a:t>
                      </a:r>
                      <a:r>
                        <a:rPr lang="en-GB" sz="2200" baseline="0" dirty="0" smtClean="0"/>
                        <a:t> le </a:t>
                      </a:r>
                      <a:r>
                        <a:rPr lang="en-GB" sz="2200" baseline="0" dirty="0" err="1" smtClean="0"/>
                        <a:t>tue</a:t>
                      </a:r>
                      <a:r>
                        <a:rPr lang="en-GB" sz="2200" baseline="0" dirty="0" smtClean="0"/>
                        <a:t> </a:t>
                      </a:r>
                      <a:r>
                        <a:rPr lang="en-GB" sz="2200" baseline="0" dirty="0" err="1" smtClean="0"/>
                        <a:t>abilità</a:t>
                      </a:r>
                      <a:r>
                        <a:rPr lang="en-GB" sz="2200" baseline="0" dirty="0" smtClean="0"/>
                        <a:t> e le </a:t>
                      </a:r>
                      <a:r>
                        <a:rPr lang="en-GB" sz="2200" baseline="0" dirty="0" err="1" smtClean="0"/>
                        <a:t>tue</a:t>
                      </a:r>
                      <a:r>
                        <a:rPr lang="en-GB" sz="2200" baseline="0" dirty="0" smtClean="0"/>
                        <a:t> </a:t>
                      </a:r>
                      <a:r>
                        <a:rPr lang="en-GB" sz="2200" baseline="0" dirty="0" err="1" smtClean="0"/>
                        <a:t>qualifiche</a:t>
                      </a:r>
                      <a:endParaRPr lang="en-GB" sz="2200" dirty="0" smtClean="0"/>
                    </a:p>
                    <a:p>
                      <a:pPr marL="457200" indent="-457200" algn="l">
                        <a:buFont typeface="+mj-lt"/>
                        <a:buAutoNum type="arabicPeriod"/>
                      </a:pPr>
                      <a:r>
                        <a:rPr lang="en-GB" sz="2200" dirty="0" smtClean="0"/>
                        <a:t>Un </a:t>
                      </a:r>
                      <a:r>
                        <a:rPr lang="en-GB" sz="2200" dirty="0" err="1" smtClean="0"/>
                        <a:t>documento</a:t>
                      </a:r>
                      <a:r>
                        <a:rPr lang="en-GB" sz="2200" dirty="0" smtClean="0"/>
                        <a:t> </a:t>
                      </a:r>
                      <a:r>
                        <a:rPr lang="en-GB" sz="2200" dirty="0" err="1" smtClean="0"/>
                        <a:t>aggiuntivo</a:t>
                      </a:r>
                      <a:r>
                        <a:rPr lang="en-GB" sz="2200" dirty="0" smtClean="0"/>
                        <a:t> per </a:t>
                      </a:r>
                      <a:r>
                        <a:rPr lang="en-GB" sz="2200" dirty="0" err="1" smtClean="0"/>
                        <a:t>candidarsi</a:t>
                      </a:r>
                      <a:r>
                        <a:rPr lang="en-GB" sz="2200" baseline="0" dirty="0" smtClean="0"/>
                        <a:t> per un </a:t>
                      </a:r>
                      <a:r>
                        <a:rPr lang="en-GB" sz="2200" baseline="0" dirty="0" err="1" smtClean="0"/>
                        <a:t>lavoro</a:t>
                      </a:r>
                      <a:r>
                        <a:rPr lang="en-GB" sz="2200" baseline="0" dirty="0" smtClean="0"/>
                        <a:t> o </a:t>
                      </a:r>
                      <a:r>
                        <a:rPr lang="en-GB" sz="2200" baseline="0" dirty="0" err="1" smtClean="0"/>
                        <a:t>confrontare</a:t>
                      </a:r>
                      <a:r>
                        <a:rPr lang="en-GB" sz="2200" baseline="0" dirty="0" smtClean="0"/>
                        <a:t> un </a:t>
                      </a:r>
                      <a:r>
                        <a:rPr lang="en-GB" sz="2200" baseline="0" dirty="0" err="1" smtClean="0"/>
                        <a:t>profilo</a:t>
                      </a:r>
                      <a:r>
                        <a:rPr lang="en-GB" sz="2200" baseline="0" dirty="0" smtClean="0"/>
                        <a:t> </a:t>
                      </a:r>
                      <a:r>
                        <a:rPr lang="en-GB" sz="2200" baseline="0" dirty="0" err="1" smtClean="0"/>
                        <a:t>lavorativo</a:t>
                      </a:r>
                      <a:r>
                        <a:rPr lang="en-GB" sz="2200" baseline="0" dirty="0" smtClean="0"/>
                        <a:t> </a:t>
                      </a:r>
                      <a:r>
                        <a:rPr lang="en-GB" sz="2200" baseline="0" dirty="0" err="1" smtClean="0"/>
                        <a:t>esistente</a:t>
                      </a:r>
                      <a:endParaRPr lang="en-GB" sz="2200" dirty="0" smtClean="0"/>
                    </a:p>
                    <a:p>
                      <a:pPr marL="457200" marR="0" indent="-457200" algn="l" defTabSz="914400" rtl="0" eaLnBrk="1" fontAlgn="auto" latinLnBrk="0" hangingPunct="1">
                        <a:lnSpc>
                          <a:spcPct val="100000"/>
                        </a:lnSpc>
                        <a:spcBef>
                          <a:spcPts val="0"/>
                        </a:spcBef>
                        <a:spcAft>
                          <a:spcPts val="0"/>
                        </a:spcAft>
                        <a:buClrTx/>
                        <a:buSzTx/>
                        <a:buFont typeface="+mj-lt"/>
                        <a:buAutoNum type="arabicPeriod"/>
                        <a:tabLst/>
                        <a:defRPr/>
                      </a:pPr>
                      <a:r>
                        <a:rPr lang="de-AT" sz="2200" dirty="0" smtClean="0"/>
                        <a:t>Bas</a:t>
                      </a:r>
                      <a:r>
                        <a:rPr lang="de-AT" sz="2200" baseline="0" dirty="0" smtClean="0"/>
                        <a:t>e per </a:t>
                      </a:r>
                      <a:r>
                        <a:rPr lang="de-AT" sz="2200" baseline="0" dirty="0" err="1" smtClean="0"/>
                        <a:t>impostare</a:t>
                      </a:r>
                      <a:r>
                        <a:rPr lang="de-AT" sz="2200" baseline="0" dirty="0" smtClean="0"/>
                        <a:t> </a:t>
                      </a:r>
                      <a:r>
                        <a:rPr lang="de-AT" sz="2200" baseline="0" dirty="0" err="1" smtClean="0"/>
                        <a:t>obiettivi</a:t>
                      </a:r>
                      <a:r>
                        <a:rPr lang="de-AT" sz="2200" baseline="0" dirty="0" smtClean="0"/>
                        <a:t> </a:t>
                      </a:r>
                      <a:r>
                        <a:rPr lang="de-AT" sz="2200" baseline="0" dirty="0" err="1" smtClean="0"/>
                        <a:t>realistici</a:t>
                      </a:r>
                      <a:r>
                        <a:rPr lang="de-AT" sz="2200" baseline="0" dirty="0" smtClean="0"/>
                        <a:t> per </a:t>
                      </a:r>
                      <a:r>
                        <a:rPr lang="de-AT" sz="2200" baseline="0" dirty="0" err="1" smtClean="0"/>
                        <a:t>il</a:t>
                      </a:r>
                      <a:r>
                        <a:rPr lang="de-AT" sz="2200" baseline="0" dirty="0" smtClean="0"/>
                        <a:t> </a:t>
                      </a:r>
                      <a:r>
                        <a:rPr lang="de-AT" sz="2200" baseline="0" dirty="0" err="1" smtClean="0"/>
                        <a:t>futuro</a:t>
                      </a:r>
                      <a:r>
                        <a:rPr lang="de-AT" sz="2200" baseline="0" dirty="0" smtClean="0"/>
                        <a:t> professionale</a:t>
                      </a:r>
                      <a:endParaRPr lang="en-GB" sz="2200" dirty="0" smtClean="0"/>
                    </a:p>
                    <a:p>
                      <a:endParaRPr lang="en-GB" sz="2200" dirty="0"/>
                    </a:p>
                  </a:txBody>
                  <a:tcPr/>
                </a:tc>
              </a:tr>
            </a:tbl>
          </a:graphicData>
        </a:graphic>
      </p:graphicFrame>
      <p:sp>
        <p:nvSpPr>
          <p:cNvPr id="5" name="TextBox 4"/>
          <p:cNvSpPr txBox="1"/>
          <p:nvPr/>
        </p:nvSpPr>
        <p:spPr>
          <a:xfrm>
            <a:off x="5414204" y="6170860"/>
            <a:ext cx="5418220" cy="276999"/>
          </a:xfrm>
          <a:prstGeom prst="rect">
            <a:avLst/>
          </a:prstGeom>
          <a:noFill/>
        </p:spPr>
        <p:txBody>
          <a:bodyPr wrap="square" rtlCol="0">
            <a:spAutoFit/>
          </a:bodyPr>
          <a:lstStyle/>
          <a:p>
            <a:r>
              <a:rPr lang="de-AT" sz="1200" dirty="0"/>
              <a:t>https://pixabay.com/de/gesch%C3%A4ftsleute-b%C3%BCro-silhouetten-463336/</a:t>
            </a:r>
          </a:p>
        </p:txBody>
      </p:sp>
      <p:pic>
        <p:nvPicPr>
          <p:cNvPr id="9" name="Picture 9"/>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0" y="1"/>
            <a:ext cx="12192000" cy="1030310"/>
          </a:xfrm>
          <a:prstGeom prst="rect">
            <a:avLst/>
          </a:prstGeom>
          <a:noFill/>
          <a:ln>
            <a:noFill/>
          </a:ln>
        </p:spPr>
      </p:pic>
      <p:pic>
        <p:nvPicPr>
          <p:cNvPr id="10" name="Bildobjekt 4">
            <a:extLst>
              <a:ext uri="{FF2B5EF4-FFF2-40B4-BE49-F238E27FC236}">
                <a16:creationId xmlns="" xmlns:a16="http://schemas.microsoft.com/office/drawing/2014/main" id="{3FC7AC6F-6CCD-4D0E-A9FD-631589BA962B}"/>
              </a:ext>
            </a:extLst>
          </p:cNvPr>
          <p:cNvPicPr>
            <a:picLocks noChangeAspect="1"/>
          </p:cNvPicPr>
          <p:nvPr/>
        </p:nvPicPr>
        <p:blipFill>
          <a:blip r:embed="rId5"/>
          <a:stretch>
            <a:fillRect/>
          </a:stretch>
        </p:blipFill>
        <p:spPr>
          <a:xfrm>
            <a:off x="11211679" y="6014301"/>
            <a:ext cx="980321" cy="843699"/>
          </a:xfrm>
          <a:prstGeom prst="rect">
            <a:avLst/>
          </a:prstGeom>
        </p:spPr>
      </p:pic>
      <p:pic>
        <p:nvPicPr>
          <p:cNvPr id="11" name="Picture 3"/>
          <p:cNvPicPr/>
          <p:nvPr/>
        </p:nvPicPr>
        <p:blipFill>
          <a:blip r:embed="rId6">
            <a:extLst>
              <a:ext uri="{28A0092B-C50C-407E-A947-70E740481C1C}">
                <a14:useLocalDpi xmlns:a14="http://schemas.microsoft.com/office/drawing/2010/main" val="0"/>
              </a:ext>
            </a:extLst>
          </a:blip>
          <a:srcRect/>
          <a:stretch>
            <a:fillRect/>
          </a:stretch>
        </p:blipFill>
        <p:spPr bwMode="auto">
          <a:xfrm>
            <a:off x="285940" y="6309359"/>
            <a:ext cx="1476375" cy="419100"/>
          </a:xfrm>
          <a:prstGeom prst="rect">
            <a:avLst/>
          </a:prstGeom>
          <a:noFill/>
        </p:spPr>
      </p:pic>
    </p:spTree>
    <p:extLst>
      <p:ext uri="{BB962C8B-B14F-4D97-AF65-F5344CB8AC3E}">
        <p14:creationId xmlns:p14="http://schemas.microsoft.com/office/powerpoint/2010/main" val="171493770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GB" dirty="0" smtClean="0"/>
              <a:t>Grazie per aver </a:t>
            </a:r>
            <a:r>
              <a:rPr lang="en-GB" dirty="0" err="1" smtClean="0"/>
              <a:t>partecipato</a:t>
            </a:r>
            <a:r>
              <a:rPr lang="de-AT" dirty="0" smtClean="0"/>
              <a:t>!</a:t>
            </a:r>
            <a:endParaRPr lang="de-AT" dirty="0"/>
          </a:p>
        </p:txBody>
      </p:sp>
      <p:pic>
        <p:nvPicPr>
          <p:cNvPr id="5" name="Picture 9"/>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1"/>
            <a:ext cx="12192000" cy="1030310"/>
          </a:xfrm>
          <a:prstGeom prst="rect">
            <a:avLst/>
          </a:prstGeom>
          <a:noFill/>
          <a:ln>
            <a:noFill/>
          </a:ln>
        </p:spPr>
      </p:pic>
      <p:pic>
        <p:nvPicPr>
          <p:cNvPr id="6" name="Bildobjekt 4">
            <a:extLst>
              <a:ext uri="{FF2B5EF4-FFF2-40B4-BE49-F238E27FC236}">
                <a16:creationId xmlns="" xmlns:a16="http://schemas.microsoft.com/office/drawing/2014/main" id="{3FC7AC6F-6CCD-4D0E-A9FD-631589BA962B}"/>
              </a:ext>
            </a:extLst>
          </p:cNvPr>
          <p:cNvPicPr>
            <a:picLocks noChangeAspect="1"/>
          </p:cNvPicPr>
          <p:nvPr/>
        </p:nvPicPr>
        <p:blipFill>
          <a:blip r:embed="rId3"/>
          <a:stretch>
            <a:fillRect/>
          </a:stretch>
        </p:blipFill>
        <p:spPr>
          <a:xfrm>
            <a:off x="11211679" y="6014301"/>
            <a:ext cx="980321" cy="843699"/>
          </a:xfrm>
          <a:prstGeom prst="rect">
            <a:avLst/>
          </a:prstGeom>
        </p:spPr>
      </p:pic>
      <p:pic>
        <p:nvPicPr>
          <p:cNvPr id="7" name="Picture 3"/>
          <p:cNvPicPr/>
          <p:nvPr/>
        </p:nvPicPr>
        <p:blipFill>
          <a:blip r:embed="rId4">
            <a:extLst>
              <a:ext uri="{28A0092B-C50C-407E-A947-70E740481C1C}">
                <a14:useLocalDpi xmlns:a14="http://schemas.microsoft.com/office/drawing/2010/main" val="0"/>
              </a:ext>
            </a:extLst>
          </a:blip>
          <a:srcRect/>
          <a:stretch>
            <a:fillRect/>
          </a:stretch>
        </p:blipFill>
        <p:spPr bwMode="auto">
          <a:xfrm>
            <a:off x="305001" y="6261154"/>
            <a:ext cx="1476375" cy="419100"/>
          </a:xfrm>
          <a:prstGeom prst="rect">
            <a:avLst/>
          </a:prstGeom>
          <a:noFill/>
        </p:spPr>
      </p:pic>
    </p:spTree>
    <p:extLst>
      <p:ext uri="{BB962C8B-B14F-4D97-AF65-F5344CB8AC3E}">
        <p14:creationId xmlns:p14="http://schemas.microsoft.com/office/powerpoint/2010/main" val="50222690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err="1" smtClean="0"/>
              <a:t>riferimenti</a:t>
            </a:r>
            <a:endParaRPr lang="en-GB" dirty="0"/>
          </a:p>
        </p:txBody>
      </p:sp>
      <p:sp>
        <p:nvSpPr>
          <p:cNvPr id="3" name="Content Placeholder 2"/>
          <p:cNvSpPr>
            <a:spLocks noGrp="1"/>
          </p:cNvSpPr>
          <p:nvPr>
            <p:ph idx="1"/>
          </p:nvPr>
        </p:nvSpPr>
        <p:spPr>
          <a:xfrm>
            <a:off x="1024128" y="1876926"/>
            <a:ext cx="9720071" cy="4432434"/>
          </a:xfrm>
        </p:spPr>
        <p:txBody>
          <a:bodyPr>
            <a:normAutofit fontScale="47500" lnSpcReduction="20000"/>
          </a:bodyPr>
          <a:lstStyle/>
          <a:p>
            <a:pPr>
              <a:lnSpc>
                <a:spcPct val="120000"/>
              </a:lnSpc>
            </a:pPr>
            <a:r>
              <a:rPr lang="en-GB" dirty="0" err="1" smtClean="0"/>
              <a:t>Commissione</a:t>
            </a:r>
            <a:r>
              <a:rPr lang="en-GB" dirty="0" smtClean="0"/>
              <a:t> </a:t>
            </a:r>
            <a:r>
              <a:rPr lang="en-GB" dirty="0" err="1" smtClean="0"/>
              <a:t>Europea</a:t>
            </a:r>
            <a:r>
              <a:rPr lang="en-GB" dirty="0" smtClean="0"/>
              <a:t>: </a:t>
            </a:r>
            <a:r>
              <a:rPr lang="en-GB" dirty="0" err="1" smtClean="0"/>
              <a:t>Strumento</a:t>
            </a:r>
            <a:r>
              <a:rPr lang="en-GB" dirty="0" smtClean="0"/>
              <a:t> </a:t>
            </a:r>
            <a:r>
              <a:rPr lang="en-GB" dirty="0" err="1" smtClean="0"/>
              <a:t>dellUE</a:t>
            </a:r>
            <a:r>
              <a:rPr lang="en-GB" dirty="0" smtClean="0"/>
              <a:t> per la </a:t>
            </a:r>
            <a:r>
              <a:rPr lang="en-GB" dirty="0" err="1" smtClean="0"/>
              <a:t>preparazione</a:t>
            </a:r>
            <a:r>
              <a:rPr lang="en-GB" dirty="0" smtClean="0"/>
              <a:t> </a:t>
            </a:r>
            <a:r>
              <a:rPr lang="en-GB" dirty="0" err="1" smtClean="0"/>
              <a:t>dei</a:t>
            </a:r>
            <a:r>
              <a:rPr lang="en-GB" dirty="0" smtClean="0"/>
              <a:t> </a:t>
            </a:r>
            <a:r>
              <a:rPr lang="en-GB" dirty="0" err="1" smtClean="0"/>
              <a:t>profili</a:t>
            </a:r>
            <a:r>
              <a:rPr lang="en-GB" dirty="0" smtClean="0"/>
              <a:t> </a:t>
            </a:r>
            <a:r>
              <a:rPr lang="en-GB" dirty="0" err="1" smtClean="0"/>
              <a:t>delle</a:t>
            </a:r>
            <a:r>
              <a:rPr lang="en-GB" dirty="0" smtClean="0"/>
              <a:t> </a:t>
            </a:r>
            <a:r>
              <a:rPr lang="en-GB" dirty="0" err="1" smtClean="0"/>
              <a:t>competenze</a:t>
            </a:r>
            <a:r>
              <a:rPr lang="en-GB" dirty="0" smtClean="0"/>
              <a:t> per </a:t>
            </a:r>
            <a:r>
              <a:rPr lang="en-GB" dirty="0" err="1" smtClean="0"/>
              <a:t>cittadini</a:t>
            </a:r>
            <a:r>
              <a:rPr lang="en-GB" dirty="0" smtClean="0"/>
              <a:t> </a:t>
            </a:r>
            <a:r>
              <a:rPr lang="en-GB" dirty="0" err="1" smtClean="0"/>
              <a:t>provenienti</a:t>
            </a:r>
            <a:r>
              <a:rPr lang="en-GB" dirty="0" smtClean="0"/>
              <a:t> </a:t>
            </a:r>
            <a:r>
              <a:rPr lang="en-GB" dirty="0" err="1" smtClean="0"/>
              <a:t>da</a:t>
            </a:r>
            <a:r>
              <a:rPr lang="en-GB" dirty="0" smtClean="0"/>
              <a:t> </a:t>
            </a:r>
            <a:r>
              <a:rPr lang="en-GB" dirty="0" err="1" smtClean="0"/>
              <a:t>paesi</a:t>
            </a:r>
            <a:r>
              <a:rPr lang="en-GB" dirty="0" smtClean="0"/>
              <a:t> </a:t>
            </a:r>
            <a:r>
              <a:rPr lang="en-GB" dirty="0" err="1" smtClean="0"/>
              <a:t>terzi</a:t>
            </a:r>
            <a:r>
              <a:rPr lang="en-GB" dirty="0" smtClean="0"/>
              <a:t>. </a:t>
            </a:r>
            <a:r>
              <a:rPr lang="en-GB" dirty="0" err="1" smtClean="0"/>
              <a:t>Disponibile</a:t>
            </a:r>
            <a:r>
              <a:rPr lang="en-GB" dirty="0" smtClean="0"/>
              <a:t> </a:t>
            </a:r>
            <a:r>
              <a:rPr lang="en-GB" dirty="0" err="1" smtClean="0"/>
              <a:t>su</a:t>
            </a:r>
            <a:r>
              <a:rPr lang="en-GB" dirty="0" smtClean="0"/>
              <a:t>: https://ec.europa.eu/migrantskills/#/</a:t>
            </a:r>
          </a:p>
          <a:p>
            <a:pPr>
              <a:lnSpc>
                <a:spcPct val="120000"/>
              </a:lnSpc>
            </a:pPr>
            <a:r>
              <a:rPr lang="en-GB" dirty="0" smtClean="0"/>
              <a:t>Steiner, Karin/Egger-Subotitsch, Andrea/Schneeweiß, Sandra/Mosberger, Brigitte/Kasper, Ruth (2016): </a:t>
            </a:r>
            <a:r>
              <a:rPr lang="en-GB" dirty="0" err="1" smtClean="0"/>
              <a:t>Manuale</a:t>
            </a:r>
            <a:r>
              <a:rPr lang="en-GB" dirty="0" smtClean="0"/>
              <a:t> </a:t>
            </a:r>
            <a:r>
              <a:rPr lang="en-GB" dirty="0" err="1" smtClean="0"/>
              <a:t>pratico</a:t>
            </a:r>
            <a:r>
              <a:rPr lang="en-GB" dirty="0" smtClean="0"/>
              <a:t>, </a:t>
            </a:r>
            <a:r>
              <a:rPr lang="en-GB" dirty="0" err="1" smtClean="0"/>
              <a:t>Metodi</a:t>
            </a:r>
            <a:r>
              <a:rPr lang="en-GB" dirty="0" smtClean="0"/>
              <a:t> </a:t>
            </a:r>
            <a:r>
              <a:rPr lang="en-GB" dirty="0" err="1" smtClean="0"/>
              <a:t>di</a:t>
            </a:r>
            <a:r>
              <a:rPr lang="en-GB" dirty="0" smtClean="0"/>
              <a:t> </a:t>
            </a:r>
            <a:r>
              <a:rPr lang="en-GB" dirty="0" err="1" smtClean="0"/>
              <a:t>valutazione</a:t>
            </a:r>
            <a:r>
              <a:rPr lang="en-GB" dirty="0" smtClean="0"/>
              <a:t> </a:t>
            </a:r>
            <a:r>
              <a:rPr lang="en-GB" dirty="0" err="1" smtClean="0"/>
              <a:t>delle</a:t>
            </a:r>
            <a:r>
              <a:rPr lang="en-GB" dirty="0" smtClean="0"/>
              <a:t> </a:t>
            </a:r>
            <a:r>
              <a:rPr lang="en-GB" dirty="0" err="1" smtClean="0"/>
              <a:t>competenze</a:t>
            </a:r>
            <a:r>
              <a:rPr lang="en-GB" dirty="0" smtClean="0"/>
              <a:t>, portfolio e </a:t>
            </a:r>
            <a:r>
              <a:rPr lang="en-GB" dirty="0" err="1" smtClean="0"/>
              <a:t>riflessione</a:t>
            </a:r>
            <a:r>
              <a:rPr lang="en-GB" dirty="0" smtClean="0"/>
              <a:t> </a:t>
            </a:r>
            <a:r>
              <a:rPr lang="en-GB" dirty="0" err="1" smtClean="0"/>
              <a:t>di</a:t>
            </a:r>
            <a:r>
              <a:rPr lang="en-GB" dirty="0" smtClean="0"/>
              <a:t> </a:t>
            </a:r>
            <a:r>
              <a:rPr lang="en-GB" dirty="0" err="1" smtClean="0"/>
              <a:t>apprendimento</a:t>
            </a:r>
            <a:r>
              <a:rPr lang="en-GB" dirty="0" smtClean="0"/>
              <a:t>, </a:t>
            </a:r>
            <a:r>
              <a:rPr lang="en-GB" sz="2000" dirty="0" smtClean="0"/>
              <a:t>2</a:t>
            </a:r>
            <a:r>
              <a:rPr lang="en-GB" sz="2000" dirty="0" smtClean="0">
                <a:cs typeface="Calibri"/>
              </a:rPr>
              <a:t>ª</a:t>
            </a:r>
            <a:r>
              <a:rPr lang="en-GB" dirty="0" smtClean="0"/>
              <a:t> </a:t>
            </a:r>
            <a:r>
              <a:rPr lang="en-GB" dirty="0" err="1" smtClean="0"/>
              <a:t>edizione</a:t>
            </a:r>
            <a:r>
              <a:rPr lang="en-GB" dirty="0" smtClean="0"/>
              <a:t> </a:t>
            </a:r>
            <a:r>
              <a:rPr lang="en-GB" dirty="0" err="1" smtClean="0"/>
              <a:t>estesa</a:t>
            </a:r>
            <a:r>
              <a:rPr lang="en-GB" dirty="0" smtClean="0"/>
              <a:t>. Vienna. (DE) </a:t>
            </a:r>
            <a:r>
              <a:rPr lang="en-GB" dirty="0" err="1" smtClean="0"/>
              <a:t>Disponibile</a:t>
            </a:r>
            <a:r>
              <a:rPr lang="en-GB" dirty="0" smtClean="0"/>
              <a:t> </a:t>
            </a:r>
            <a:r>
              <a:rPr lang="en-GB" dirty="0" err="1" smtClean="0"/>
              <a:t>su</a:t>
            </a:r>
            <a:r>
              <a:rPr lang="en-GB" dirty="0" smtClean="0"/>
              <a:t>: http://www.forschungsnetzwerk.at/downloadpub/AMS_PH_Kompetenzbilanzierung_Portfolio.pdf</a:t>
            </a:r>
          </a:p>
          <a:p>
            <a:pPr>
              <a:lnSpc>
                <a:spcPct val="120000"/>
              </a:lnSpc>
            </a:pPr>
            <a:r>
              <a:rPr lang="en-GB" dirty="0"/>
              <a:t>https://kompetenzanalyse.plakos.de</a:t>
            </a:r>
            <a:r>
              <a:rPr lang="en-GB" dirty="0" smtClean="0"/>
              <a:t>/</a:t>
            </a:r>
          </a:p>
          <a:p>
            <a:pPr>
              <a:lnSpc>
                <a:spcPct val="120000"/>
              </a:lnSpc>
            </a:pPr>
            <a:r>
              <a:rPr lang="en-GB" dirty="0" smtClean="0"/>
              <a:t>http://kompetenzprofil.at/</a:t>
            </a:r>
          </a:p>
          <a:p>
            <a:pPr>
              <a:lnSpc>
                <a:spcPct val="120000"/>
              </a:lnSpc>
            </a:pPr>
            <a:r>
              <a:rPr lang="en-GB" dirty="0" err="1" smtClean="0"/>
              <a:t>Ultima</a:t>
            </a:r>
            <a:r>
              <a:rPr lang="en-GB" dirty="0" smtClean="0"/>
              <a:t> </a:t>
            </a:r>
            <a:r>
              <a:rPr lang="en-GB" dirty="0" err="1" smtClean="0"/>
              <a:t>visualizzazione</a:t>
            </a:r>
            <a:r>
              <a:rPr lang="en-GB" dirty="0" smtClean="0"/>
              <a:t>: 19.01.2018</a:t>
            </a:r>
          </a:p>
          <a:p>
            <a:pPr>
              <a:lnSpc>
                <a:spcPct val="120000"/>
              </a:lnSpc>
            </a:pPr>
            <a:r>
              <a:rPr lang="en-GB" b="1" dirty="0" err="1" smtClean="0"/>
              <a:t>Immagini</a:t>
            </a:r>
            <a:r>
              <a:rPr lang="en-GB" b="1" dirty="0" smtClean="0"/>
              <a:t>:</a:t>
            </a:r>
          </a:p>
          <a:p>
            <a:pPr>
              <a:lnSpc>
                <a:spcPct val="120000"/>
              </a:lnSpc>
            </a:pPr>
            <a:r>
              <a:rPr lang="en-GB" dirty="0"/>
              <a:t>https://pixabay.com/de/checkliste-zwischenablage-fragebogen-1622517/</a:t>
            </a:r>
            <a:endParaRPr lang="en-GB" dirty="0" smtClean="0"/>
          </a:p>
          <a:p>
            <a:pPr>
              <a:lnSpc>
                <a:spcPct val="120000"/>
              </a:lnSpc>
            </a:pPr>
            <a:r>
              <a:rPr lang="en-GB" dirty="0" smtClean="0"/>
              <a:t>https://pixabay.com/de/gesch%C3%A4ftsleute-b%C3%BCro-silhouetten-463336/</a:t>
            </a:r>
          </a:p>
          <a:p>
            <a:pPr>
              <a:lnSpc>
                <a:spcPct val="120000"/>
              </a:lnSpc>
            </a:pPr>
            <a:r>
              <a:rPr lang="en-GB" dirty="0" smtClean="0"/>
              <a:t>https://pixabay.com/de/kompetenzen-kompetenz-wissen-erfolg-3267034/</a:t>
            </a:r>
          </a:p>
          <a:p>
            <a:pPr>
              <a:lnSpc>
                <a:spcPct val="120000"/>
              </a:lnSpc>
            </a:pPr>
            <a:r>
              <a:rPr lang="en-GB" dirty="0"/>
              <a:t>https://pixabay.com/de/unternehmen-zeichnung-kugelschreiber-3277947/</a:t>
            </a:r>
            <a:endParaRPr lang="en-GB" dirty="0" smtClean="0"/>
          </a:p>
          <a:p>
            <a:pPr>
              <a:lnSpc>
                <a:spcPct val="120000"/>
              </a:lnSpc>
            </a:pPr>
            <a:r>
              <a:rPr lang="en-GB" dirty="0" err="1" smtClean="0"/>
              <a:t>Ultima</a:t>
            </a:r>
            <a:r>
              <a:rPr lang="en-GB" dirty="0" smtClean="0"/>
              <a:t> </a:t>
            </a:r>
            <a:r>
              <a:rPr lang="en-GB" dirty="0" err="1" smtClean="0"/>
              <a:t>visualizzazione</a:t>
            </a:r>
            <a:r>
              <a:rPr lang="en-GB" dirty="0" smtClean="0"/>
              <a:t>: 15.05.2018</a:t>
            </a:r>
          </a:p>
          <a:p>
            <a:endParaRPr lang="de-AT" dirty="0" smtClean="0"/>
          </a:p>
          <a:p>
            <a:endParaRPr lang="de-AT" dirty="0"/>
          </a:p>
        </p:txBody>
      </p:sp>
      <p:pic>
        <p:nvPicPr>
          <p:cNvPr id="6" name="Bildobjekt 4">
            <a:extLst>
              <a:ext uri="{FF2B5EF4-FFF2-40B4-BE49-F238E27FC236}">
                <a16:creationId xmlns="" xmlns:a16="http://schemas.microsoft.com/office/drawing/2014/main" id="{3FC7AC6F-6CCD-4D0E-A9FD-631589BA962B}"/>
              </a:ext>
            </a:extLst>
          </p:cNvPr>
          <p:cNvPicPr>
            <a:picLocks noChangeAspect="1"/>
          </p:cNvPicPr>
          <p:nvPr/>
        </p:nvPicPr>
        <p:blipFill>
          <a:blip r:embed="rId2"/>
          <a:stretch>
            <a:fillRect/>
          </a:stretch>
        </p:blipFill>
        <p:spPr>
          <a:xfrm>
            <a:off x="11211679" y="6014301"/>
            <a:ext cx="980321" cy="843699"/>
          </a:xfrm>
          <a:prstGeom prst="rect">
            <a:avLst/>
          </a:prstGeom>
        </p:spPr>
      </p:pic>
      <p:pic>
        <p:nvPicPr>
          <p:cNvPr id="7" name="Picture 3"/>
          <p:cNvPicPr/>
          <p:nvPr/>
        </p:nvPicPr>
        <p:blipFill>
          <a:blip r:embed="rId3">
            <a:extLst>
              <a:ext uri="{28A0092B-C50C-407E-A947-70E740481C1C}">
                <a14:useLocalDpi xmlns:a14="http://schemas.microsoft.com/office/drawing/2010/main" val="0"/>
              </a:ext>
            </a:extLst>
          </a:blip>
          <a:srcRect/>
          <a:stretch>
            <a:fillRect/>
          </a:stretch>
        </p:blipFill>
        <p:spPr bwMode="auto">
          <a:xfrm>
            <a:off x="305001" y="6261154"/>
            <a:ext cx="1476375" cy="419100"/>
          </a:xfrm>
          <a:prstGeom prst="rect">
            <a:avLst/>
          </a:prstGeom>
          <a:noFill/>
        </p:spPr>
      </p:pic>
      <p:pic>
        <p:nvPicPr>
          <p:cNvPr id="8" name="Picture 9"/>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0" y="1"/>
            <a:ext cx="12192000" cy="1030310"/>
          </a:xfrm>
          <a:prstGeom prst="rect">
            <a:avLst/>
          </a:prstGeom>
          <a:noFill/>
          <a:ln>
            <a:noFill/>
          </a:ln>
        </p:spPr>
      </p:pic>
    </p:spTree>
    <p:extLst>
      <p:ext uri="{BB962C8B-B14F-4D97-AF65-F5344CB8AC3E}">
        <p14:creationId xmlns:p14="http://schemas.microsoft.com/office/powerpoint/2010/main" val="221791306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02208" y="813696"/>
            <a:ext cx="9720072" cy="1499616"/>
          </a:xfrm>
        </p:spPr>
        <p:txBody>
          <a:bodyPr>
            <a:normAutofit/>
          </a:bodyPr>
          <a:lstStyle/>
          <a:p>
            <a:r>
              <a:rPr lang="en-GB" dirty="0" err="1" smtClean="0"/>
              <a:t>pERCHè</a:t>
            </a:r>
            <a:r>
              <a:rPr lang="en-GB" dirty="0" smtClean="0"/>
              <a:t> </a:t>
            </a:r>
            <a:r>
              <a:rPr lang="en-GB" dirty="0" err="1" smtClean="0"/>
              <a:t>ANALIZZARE</a:t>
            </a:r>
            <a:r>
              <a:rPr lang="en-GB" dirty="0" smtClean="0"/>
              <a:t> LE </a:t>
            </a:r>
            <a:r>
              <a:rPr lang="en-GB" dirty="0" err="1" smtClean="0"/>
              <a:t>COMPETENZE</a:t>
            </a:r>
            <a:r>
              <a:rPr lang="en-GB" dirty="0" smtClean="0"/>
              <a:t>?</a:t>
            </a:r>
            <a:endParaRPr lang="en-GB" dirty="0"/>
          </a:p>
        </p:txBody>
      </p:sp>
      <p:sp>
        <p:nvSpPr>
          <p:cNvPr id="3" name="Content Placeholder 2"/>
          <p:cNvSpPr>
            <a:spLocks noGrp="1"/>
          </p:cNvSpPr>
          <p:nvPr>
            <p:ph idx="1"/>
          </p:nvPr>
        </p:nvSpPr>
        <p:spPr>
          <a:xfrm>
            <a:off x="406401" y="2286000"/>
            <a:ext cx="6068142" cy="4023360"/>
          </a:xfrm>
        </p:spPr>
        <p:txBody>
          <a:bodyPr>
            <a:normAutofit/>
          </a:bodyPr>
          <a:lstStyle/>
          <a:p>
            <a:pPr>
              <a:buFont typeface="Wingdings" panose="05000000000000000000" pitchFamily="2" charset="2"/>
              <a:buChar char="§"/>
            </a:pPr>
            <a:r>
              <a:rPr lang="en-GB" dirty="0" smtClean="0"/>
              <a:t> Le </a:t>
            </a:r>
            <a:r>
              <a:rPr lang="en-GB" dirty="0" err="1" smtClean="0"/>
              <a:t>abilità</a:t>
            </a:r>
            <a:r>
              <a:rPr lang="en-GB" dirty="0" smtClean="0"/>
              <a:t> e le </a:t>
            </a:r>
            <a:r>
              <a:rPr lang="en-GB" dirty="0" err="1" smtClean="0"/>
              <a:t>competenze</a:t>
            </a:r>
            <a:r>
              <a:rPr lang="en-GB" dirty="0" smtClean="0"/>
              <a:t> </a:t>
            </a:r>
            <a:r>
              <a:rPr lang="en-GB" dirty="0" err="1" smtClean="0"/>
              <a:t>personali</a:t>
            </a:r>
            <a:r>
              <a:rPr lang="en-GB" dirty="0" smtClean="0"/>
              <a:t>/</a:t>
            </a:r>
            <a:r>
              <a:rPr lang="en-GB" dirty="0" err="1" smtClean="0"/>
              <a:t>sociali</a:t>
            </a:r>
            <a:r>
              <a:rPr lang="en-GB" dirty="0" smtClean="0"/>
              <a:t> </a:t>
            </a:r>
            <a:r>
              <a:rPr lang="en-GB" dirty="0" err="1" smtClean="0"/>
              <a:t>danno</a:t>
            </a:r>
            <a:r>
              <a:rPr lang="en-GB" dirty="0" smtClean="0"/>
              <a:t> forma al </a:t>
            </a:r>
            <a:r>
              <a:rPr lang="en-GB" dirty="0" err="1" smtClean="0"/>
              <a:t>successo</a:t>
            </a:r>
            <a:r>
              <a:rPr lang="en-GB" dirty="0" smtClean="0"/>
              <a:t> </a:t>
            </a:r>
            <a:r>
              <a:rPr lang="en-GB" dirty="0" err="1" smtClean="0"/>
              <a:t>professionale</a:t>
            </a:r>
            <a:endParaRPr lang="en-GB" dirty="0"/>
          </a:p>
          <a:p>
            <a:pPr>
              <a:buFont typeface="Wingdings" panose="05000000000000000000" pitchFamily="2" charset="2"/>
              <a:buChar char="§"/>
            </a:pPr>
            <a:r>
              <a:rPr lang="en-GB" dirty="0" smtClean="0"/>
              <a:t> </a:t>
            </a:r>
            <a:r>
              <a:rPr lang="en-GB" dirty="0" err="1" smtClean="0"/>
              <a:t>Queste</a:t>
            </a:r>
            <a:r>
              <a:rPr lang="en-GB" dirty="0" smtClean="0"/>
              <a:t> </a:t>
            </a:r>
            <a:r>
              <a:rPr lang="en-GB" dirty="0" err="1" smtClean="0"/>
              <a:t>si</a:t>
            </a:r>
            <a:r>
              <a:rPr lang="en-GB" dirty="0" smtClean="0"/>
              <a:t> </a:t>
            </a:r>
            <a:r>
              <a:rPr lang="en-GB" dirty="0" err="1" smtClean="0"/>
              <a:t>acquisiscono</a:t>
            </a:r>
            <a:r>
              <a:rPr lang="en-GB" dirty="0" smtClean="0"/>
              <a:t> </a:t>
            </a:r>
            <a:r>
              <a:rPr lang="en-GB" dirty="0" err="1" smtClean="0"/>
              <a:t>attraverso</a:t>
            </a:r>
            <a:r>
              <a:rPr lang="en-GB" dirty="0" smtClean="0"/>
              <a:t> la </a:t>
            </a:r>
            <a:r>
              <a:rPr lang="en-GB" dirty="0" err="1" smtClean="0"/>
              <a:t>pratica</a:t>
            </a:r>
            <a:r>
              <a:rPr lang="en-GB" dirty="0" smtClean="0"/>
              <a:t> e le </a:t>
            </a:r>
            <a:r>
              <a:rPr lang="en-GB" dirty="0" err="1" smtClean="0"/>
              <a:t>esperienze</a:t>
            </a:r>
            <a:r>
              <a:rPr lang="en-GB" dirty="0" smtClean="0"/>
              <a:t> </a:t>
            </a:r>
            <a:r>
              <a:rPr lang="en-GB" dirty="0" err="1" smtClean="0"/>
              <a:t>di</a:t>
            </a:r>
            <a:r>
              <a:rPr lang="en-GB" dirty="0" smtClean="0"/>
              <a:t> vita</a:t>
            </a:r>
            <a:endParaRPr lang="en-GB" dirty="0"/>
          </a:p>
          <a:p>
            <a:pPr>
              <a:buFont typeface="Wingdings" panose="05000000000000000000" pitchFamily="2" charset="2"/>
              <a:buChar char="§"/>
            </a:pPr>
            <a:r>
              <a:rPr lang="en-GB" dirty="0" smtClean="0"/>
              <a:t> </a:t>
            </a:r>
            <a:r>
              <a:rPr lang="en-GB" dirty="0" err="1" smtClean="0"/>
              <a:t>L’acquisizione</a:t>
            </a:r>
            <a:r>
              <a:rPr lang="en-GB" dirty="0" smtClean="0"/>
              <a:t> </a:t>
            </a:r>
            <a:r>
              <a:rPr lang="en-GB" dirty="0" err="1" smtClean="0"/>
              <a:t>di</a:t>
            </a:r>
            <a:r>
              <a:rPr lang="en-GB" dirty="0" smtClean="0"/>
              <a:t> </a:t>
            </a:r>
            <a:r>
              <a:rPr lang="en-GB" dirty="0" err="1" smtClean="0"/>
              <a:t>conoscenze</a:t>
            </a:r>
            <a:r>
              <a:rPr lang="en-GB" dirty="0" smtClean="0"/>
              <a:t> e </a:t>
            </a:r>
            <a:r>
              <a:rPr lang="en-GB" dirty="0" err="1" smtClean="0"/>
              <a:t>capacità</a:t>
            </a:r>
            <a:r>
              <a:rPr lang="en-GB" dirty="0" smtClean="0"/>
              <a:t> </a:t>
            </a:r>
            <a:r>
              <a:rPr lang="en-GB" dirty="0" err="1" smtClean="0"/>
              <a:t>avviene</a:t>
            </a:r>
            <a:r>
              <a:rPr lang="en-GB" dirty="0" smtClean="0"/>
              <a:t> </a:t>
            </a:r>
            <a:r>
              <a:rPr lang="en-GB" dirty="0" err="1" smtClean="0"/>
              <a:t>anche</a:t>
            </a:r>
            <a:r>
              <a:rPr lang="en-GB" dirty="0" smtClean="0"/>
              <a:t> </a:t>
            </a:r>
            <a:r>
              <a:rPr lang="en-GB" dirty="0" err="1" smtClean="0"/>
              <a:t>fuori</a:t>
            </a:r>
            <a:r>
              <a:rPr lang="en-GB" dirty="0" smtClean="0"/>
              <a:t> </a:t>
            </a:r>
            <a:r>
              <a:rPr lang="en-GB" dirty="0" err="1" smtClean="0"/>
              <a:t>dai</a:t>
            </a:r>
            <a:r>
              <a:rPr lang="en-GB" dirty="0" smtClean="0"/>
              <a:t> </a:t>
            </a:r>
            <a:r>
              <a:rPr lang="en-GB" dirty="0" err="1" smtClean="0"/>
              <a:t>corsi</a:t>
            </a:r>
            <a:r>
              <a:rPr lang="en-GB" dirty="0" smtClean="0"/>
              <a:t> </a:t>
            </a:r>
            <a:r>
              <a:rPr lang="en-GB" dirty="0" err="1" smtClean="0"/>
              <a:t>di</a:t>
            </a:r>
            <a:r>
              <a:rPr lang="en-GB" dirty="0" smtClean="0"/>
              <a:t> </a:t>
            </a:r>
            <a:r>
              <a:rPr lang="en-GB" dirty="0" err="1" smtClean="0"/>
              <a:t>formazione</a:t>
            </a:r>
            <a:r>
              <a:rPr lang="en-GB" dirty="0" smtClean="0"/>
              <a:t> o </a:t>
            </a:r>
            <a:r>
              <a:rPr lang="en-GB" dirty="0" err="1" smtClean="0"/>
              <a:t>dal</a:t>
            </a:r>
            <a:r>
              <a:rPr lang="en-GB" dirty="0" smtClean="0"/>
              <a:t> </a:t>
            </a:r>
            <a:r>
              <a:rPr lang="en-GB" dirty="0" err="1" smtClean="0"/>
              <a:t>lavoro</a:t>
            </a:r>
            <a:endParaRPr lang="en-GB" dirty="0" smtClean="0"/>
          </a:p>
          <a:p>
            <a:pPr>
              <a:buFont typeface="Wingdings" panose="05000000000000000000" pitchFamily="2" charset="2"/>
              <a:buChar char="§"/>
            </a:pPr>
            <a:r>
              <a:rPr lang="en-GB" dirty="0" smtClean="0"/>
              <a:t> </a:t>
            </a:r>
            <a:r>
              <a:rPr lang="en-GB" dirty="0" err="1" smtClean="0"/>
              <a:t>L’analisi</a:t>
            </a:r>
            <a:r>
              <a:rPr lang="en-GB" dirty="0" smtClean="0"/>
              <a:t> </a:t>
            </a:r>
            <a:r>
              <a:rPr lang="en-GB" dirty="0" err="1" smtClean="0"/>
              <a:t>delle</a:t>
            </a:r>
            <a:r>
              <a:rPr lang="en-GB" dirty="0" smtClean="0"/>
              <a:t> </a:t>
            </a:r>
            <a:r>
              <a:rPr lang="en-GB" dirty="0" err="1" smtClean="0"/>
              <a:t>competenze</a:t>
            </a:r>
            <a:r>
              <a:rPr lang="en-GB" dirty="0" smtClean="0"/>
              <a:t> le </a:t>
            </a:r>
            <a:r>
              <a:rPr lang="en-GB" dirty="0" err="1" smtClean="0"/>
              <a:t>mette</a:t>
            </a:r>
            <a:r>
              <a:rPr lang="en-GB" dirty="0" smtClean="0"/>
              <a:t> in </a:t>
            </a:r>
            <a:r>
              <a:rPr lang="en-GB" dirty="0" err="1" smtClean="0"/>
              <a:t>evidenza</a:t>
            </a:r>
            <a:endParaRPr lang="en-GB" dirty="0" smtClean="0"/>
          </a:p>
          <a:p>
            <a:pPr>
              <a:buFont typeface="Wingdings" panose="05000000000000000000" pitchFamily="2" charset="2"/>
              <a:buChar char="§"/>
            </a:pPr>
            <a:r>
              <a:rPr lang="en-GB" dirty="0"/>
              <a:t> </a:t>
            </a:r>
            <a:r>
              <a:rPr lang="en-GB" dirty="0" err="1" smtClean="0"/>
              <a:t>Aiuta</a:t>
            </a:r>
            <a:r>
              <a:rPr lang="en-GB" dirty="0" smtClean="0"/>
              <a:t> ad </a:t>
            </a:r>
            <a:r>
              <a:rPr lang="en-GB" dirty="0" err="1" smtClean="0"/>
              <a:t>aumentare</a:t>
            </a:r>
            <a:r>
              <a:rPr lang="en-GB" dirty="0" smtClean="0"/>
              <a:t> le </a:t>
            </a:r>
            <a:r>
              <a:rPr lang="en-GB" dirty="0" err="1" smtClean="0"/>
              <a:t>proprie</a:t>
            </a:r>
            <a:r>
              <a:rPr lang="en-GB" dirty="0" smtClean="0"/>
              <a:t> </a:t>
            </a:r>
            <a:r>
              <a:rPr lang="en-GB" dirty="0" err="1" smtClean="0"/>
              <a:t>possibilità</a:t>
            </a:r>
            <a:r>
              <a:rPr lang="en-GB" dirty="0" smtClean="0"/>
              <a:t> </a:t>
            </a:r>
            <a:r>
              <a:rPr lang="en-GB" dirty="0" err="1" smtClean="0"/>
              <a:t>di</a:t>
            </a:r>
            <a:r>
              <a:rPr lang="en-GB" dirty="0" smtClean="0"/>
              <a:t> </a:t>
            </a:r>
            <a:r>
              <a:rPr lang="en-GB" dirty="0" err="1" smtClean="0"/>
              <a:t>avere</a:t>
            </a:r>
            <a:r>
              <a:rPr lang="en-GB" dirty="0" smtClean="0"/>
              <a:t> </a:t>
            </a:r>
            <a:r>
              <a:rPr lang="en-GB" dirty="0" err="1" smtClean="0"/>
              <a:t>successo</a:t>
            </a:r>
            <a:r>
              <a:rPr lang="en-GB" dirty="0" smtClean="0"/>
              <a:t> </a:t>
            </a:r>
            <a:r>
              <a:rPr lang="en-GB" dirty="0" err="1" smtClean="0"/>
              <a:t>nel</a:t>
            </a:r>
            <a:r>
              <a:rPr lang="en-GB" dirty="0" smtClean="0"/>
              <a:t> </a:t>
            </a:r>
            <a:r>
              <a:rPr lang="en-GB" dirty="0" err="1" smtClean="0"/>
              <a:t>mercato</a:t>
            </a:r>
            <a:r>
              <a:rPr lang="en-GB" dirty="0" smtClean="0"/>
              <a:t> del </a:t>
            </a:r>
            <a:r>
              <a:rPr lang="en-GB" dirty="0" err="1" smtClean="0"/>
              <a:t>lavoro</a:t>
            </a:r>
            <a:endParaRPr lang="en-GB" dirty="0" smtClean="0"/>
          </a:p>
          <a:p>
            <a:pPr marL="0" indent="0">
              <a:buNone/>
            </a:pPr>
            <a:endParaRPr lang="en-GB" dirty="0"/>
          </a:p>
          <a:p>
            <a:pPr>
              <a:buFont typeface="Wingdings" panose="05000000000000000000" pitchFamily="2" charset="2"/>
              <a:buChar char="§"/>
            </a:pPr>
            <a:endParaRPr lang="en-GB" dirty="0"/>
          </a:p>
        </p:txBody>
      </p:sp>
      <p:pic>
        <p:nvPicPr>
          <p:cNvPr id="102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74543" y="2684206"/>
            <a:ext cx="4759120" cy="339212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6399079" y="6076335"/>
            <a:ext cx="4958406" cy="276999"/>
          </a:xfrm>
          <a:prstGeom prst="rect">
            <a:avLst/>
          </a:prstGeom>
          <a:noFill/>
        </p:spPr>
        <p:txBody>
          <a:bodyPr wrap="square" rtlCol="0">
            <a:spAutoFit/>
          </a:bodyPr>
          <a:lstStyle/>
          <a:p>
            <a:r>
              <a:rPr lang="de-AT" sz="1200" dirty="0"/>
              <a:t>https://pixabay.com/de/kompetenzen-kompetenz-wissen-erfolg-3267034/</a:t>
            </a:r>
          </a:p>
        </p:txBody>
      </p:sp>
      <p:pic>
        <p:nvPicPr>
          <p:cNvPr id="8" name="Picture 9"/>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0" y="1"/>
            <a:ext cx="12192000" cy="1030310"/>
          </a:xfrm>
          <a:prstGeom prst="rect">
            <a:avLst/>
          </a:prstGeom>
          <a:noFill/>
          <a:ln>
            <a:noFill/>
          </a:ln>
        </p:spPr>
      </p:pic>
      <p:pic>
        <p:nvPicPr>
          <p:cNvPr id="9" name="Bildobjekt 4">
            <a:extLst>
              <a:ext uri="{FF2B5EF4-FFF2-40B4-BE49-F238E27FC236}">
                <a16:creationId xmlns="" xmlns:a16="http://schemas.microsoft.com/office/drawing/2014/main" id="{3FC7AC6F-6CCD-4D0E-A9FD-631589BA962B}"/>
              </a:ext>
            </a:extLst>
          </p:cNvPr>
          <p:cNvPicPr>
            <a:picLocks noChangeAspect="1"/>
          </p:cNvPicPr>
          <p:nvPr/>
        </p:nvPicPr>
        <p:blipFill>
          <a:blip r:embed="rId5"/>
          <a:stretch>
            <a:fillRect/>
          </a:stretch>
        </p:blipFill>
        <p:spPr>
          <a:xfrm>
            <a:off x="11211679" y="6014301"/>
            <a:ext cx="980321" cy="843699"/>
          </a:xfrm>
          <a:prstGeom prst="rect">
            <a:avLst/>
          </a:prstGeom>
        </p:spPr>
      </p:pic>
      <p:pic>
        <p:nvPicPr>
          <p:cNvPr id="10" name="Picture 3"/>
          <p:cNvPicPr/>
          <p:nvPr/>
        </p:nvPicPr>
        <p:blipFill>
          <a:blip r:embed="rId6">
            <a:extLst>
              <a:ext uri="{28A0092B-C50C-407E-A947-70E740481C1C}">
                <a14:useLocalDpi xmlns:a14="http://schemas.microsoft.com/office/drawing/2010/main" val="0"/>
              </a:ext>
            </a:extLst>
          </a:blip>
          <a:srcRect/>
          <a:stretch>
            <a:fillRect/>
          </a:stretch>
        </p:blipFill>
        <p:spPr bwMode="auto">
          <a:xfrm>
            <a:off x="305001" y="6261154"/>
            <a:ext cx="1476375" cy="419100"/>
          </a:xfrm>
          <a:prstGeom prst="rect">
            <a:avLst/>
          </a:prstGeom>
          <a:noFill/>
        </p:spPr>
      </p:pic>
    </p:spTree>
    <p:extLst>
      <p:ext uri="{BB962C8B-B14F-4D97-AF65-F5344CB8AC3E}">
        <p14:creationId xmlns:p14="http://schemas.microsoft.com/office/powerpoint/2010/main" val="234944323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24128" y="768096"/>
            <a:ext cx="9720072" cy="1499616"/>
          </a:xfrm>
        </p:spPr>
        <p:txBody>
          <a:bodyPr>
            <a:normAutofit/>
          </a:bodyPr>
          <a:lstStyle/>
          <a:p>
            <a:r>
              <a:rPr lang="en-GB" dirty="0" err="1" smtClean="0"/>
              <a:t>Fasi</a:t>
            </a:r>
            <a:r>
              <a:rPr lang="en-GB" dirty="0" smtClean="0"/>
              <a:t> </a:t>
            </a:r>
            <a:r>
              <a:rPr lang="en-GB" dirty="0" err="1" smtClean="0"/>
              <a:t>dell’analisi</a:t>
            </a:r>
            <a:r>
              <a:rPr lang="en-GB" dirty="0" smtClean="0"/>
              <a:t> </a:t>
            </a:r>
            <a:r>
              <a:rPr lang="en-GB" dirty="0" err="1" smtClean="0"/>
              <a:t>delle</a:t>
            </a:r>
            <a:r>
              <a:rPr lang="en-GB" dirty="0" smtClean="0"/>
              <a:t> </a:t>
            </a:r>
            <a:r>
              <a:rPr lang="en-GB" dirty="0" err="1" smtClean="0"/>
              <a:t>competenze</a:t>
            </a:r>
            <a:endParaRPr lang="en-GB" dirty="0"/>
          </a:p>
        </p:txBody>
      </p:sp>
      <p:grpSp>
        <p:nvGrpSpPr>
          <p:cNvPr id="7" name="Group 6"/>
          <p:cNvGrpSpPr/>
          <p:nvPr/>
        </p:nvGrpSpPr>
        <p:grpSpPr>
          <a:xfrm>
            <a:off x="1136422" y="2085531"/>
            <a:ext cx="9836377" cy="3961642"/>
            <a:chOff x="1136422" y="2085531"/>
            <a:chExt cx="9836377" cy="3961642"/>
          </a:xfrm>
        </p:grpSpPr>
        <p:sp>
          <p:nvSpPr>
            <p:cNvPr id="8" name="Freeform 7"/>
            <p:cNvSpPr/>
            <p:nvPr/>
          </p:nvSpPr>
          <p:spPr>
            <a:xfrm>
              <a:off x="1136422" y="5068023"/>
              <a:ext cx="9836377" cy="979150"/>
            </a:xfrm>
            <a:custGeom>
              <a:avLst/>
              <a:gdLst>
                <a:gd name="connsiteX0" fmla="*/ 0 w 9836377"/>
                <a:gd name="connsiteY0" fmla="*/ 0 h 979150"/>
                <a:gd name="connsiteX1" fmla="*/ 9836377 w 9836377"/>
                <a:gd name="connsiteY1" fmla="*/ 0 h 979150"/>
                <a:gd name="connsiteX2" fmla="*/ 9836377 w 9836377"/>
                <a:gd name="connsiteY2" fmla="*/ 979150 h 979150"/>
                <a:gd name="connsiteX3" fmla="*/ 0 w 9836377"/>
                <a:gd name="connsiteY3" fmla="*/ 979150 h 979150"/>
                <a:gd name="connsiteX4" fmla="*/ 0 w 9836377"/>
                <a:gd name="connsiteY4" fmla="*/ 0 h 979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836377" h="979150">
                  <a:moveTo>
                    <a:pt x="0" y="0"/>
                  </a:moveTo>
                  <a:lnTo>
                    <a:pt x="9836377" y="0"/>
                  </a:lnTo>
                  <a:lnTo>
                    <a:pt x="9836377" y="979150"/>
                  </a:lnTo>
                  <a:lnTo>
                    <a:pt x="0" y="979150"/>
                  </a:lnTo>
                  <a:lnTo>
                    <a:pt x="0" y="0"/>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77800" tIns="177800" rIns="177800" bIns="177800" numCol="1" spcCol="1270" anchor="ctr" anchorCtr="0">
              <a:noAutofit/>
            </a:bodyPr>
            <a:lstStyle/>
            <a:p>
              <a:pPr lvl="0" algn="ctr" defTabSz="1111250">
                <a:lnSpc>
                  <a:spcPct val="90000"/>
                </a:lnSpc>
                <a:spcBef>
                  <a:spcPct val="0"/>
                </a:spcBef>
                <a:spcAft>
                  <a:spcPct val="35000"/>
                </a:spcAft>
              </a:pPr>
              <a:r>
                <a:rPr lang="en-GB" sz="2200" kern="1200" dirty="0" err="1" smtClean="0"/>
                <a:t>Disposizione</a:t>
              </a:r>
              <a:r>
                <a:rPr lang="en-GB" sz="2200" kern="1200" dirty="0" smtClean="0"/>
                <a:t> </a:t>
              </a:r>
              <a:r>
                <a:rPr lang="en-GB" sz="2200" kern="1200" dirty="0" err="1" smtClean="0"/>
                <a:t>di</a:t>
              </a:r>
              <a:r>
                <a:rPr lang="en-GB" sz="2200" kern="1200" dirty="0" smtClean="0"/>
                <a:t> </a:t>
              </a:r>
              <a:r>
                <a:rPr lang="en-GB" sz="2200" kern="1200" dirty="0" err="1" smtClean="0"/>
                <a:t>successi</a:t>
              </a:r>
              <a:r>
                <a:rPr lang="en-GB" sz="2200" kern="1200" dirty="0" smtClean="0"/>
                <a:t> o </a:t>
              </a:r>
              <a:r>
                <a:rPr lang="en-GB" sz="2200" kern="1200" dirty="0" err="1" smtClean="0"/>
                <a:t>eventi</a:t>
              </a:r>
              <a:r>
                <a:rPr lang="en-GB" sz="2200" kern="1200" dirty="0" smtClean="0"/>
                <a:t> </a:t>
              </a:r>
              <a:r>
                <a:rPr lang="en-GB" sz="2200" kern="1200" dirty="0" err="1" smtClean="0"/>
                <a:t>importanti</a:t>
              </a:r>
              <a:r>
                <a:rPr lang="en-GB" sz="2200" kern="1200" dirty="0" smtClean="0"/>
                <a:t> in </a:t>
              </a:r>
              <a:r>
                <a:rPr lang="en-GB" sz="2200" kern="1200" dirty="0" err="1" smtClean="0"/>
                <a:t>ordine</a:t>
              </a:r>
              <a:r>
                <a:rPr lang="en-GB" sz="2200" kern="1200" dirty="0" smtClean="0"/>
                <a:t> </a:t>
              </a:r>
              <a:r>
                <a:rPr lang="en-GB" sz="2200" kern="1200" dirty="0" err="1" smtClean="0"/>
                <a:t>cronologico</a:t>
              </a:r>
              <a:r>
                <a:rPr lang="en-GB" sz="2200" kern="1200" dirty="0" smtClean="0"/>
                <a:t>, </a:t>
              </a:r>
              <a:r>
                <a:rPr lang="en-GB" sz="2200" dirty="0" err="1" smtClean="0"/>
                <a:t>es</a:t>
              </a:r>
              <a:r>
                <a:rPr lang="en-GB" sz="2200" dirty="0" smtClean="0"/>
                <a:t>.</a:t>
              </a:r>
              <a:r>
                <a:rPr lang="en-GB" sz="2200" kern="1200" dirty="0" smtClean="0"/>
                <a:t> Per </a:t>
              </a:r>
              <a:r>
                <a:rPr lang="en-GB" sz="2200" kern="1200" dirty="0" err="1" smtClean="0"/>
                <a:t>età</a:t>
              </a:r>
              <a:r>
                <a:rPr lang="en-GB" sz="2200" kern="1200" dirty="0" smtClean="0"/>
                <a:t> o anno</a:t>
              </a:r>
              <a:endParaRPr lang="de-AT" sz="2200" kern="1200" dirty="0"/>
            </a:p>
          </p:txBody>
        </p:sp>
        <p:sp>
          <p:nvSpPr>
            <p:cNvPr id="9" name="Freeform 8"/>
            <p:cNvSpPr/>
            <p:nvPr/>
          </p:nvSpPr>
          <p:spPr>
            <a:xfrm rot="21600000">
              <a:off x="1136422" y="3576776"/>
              <a:ext cx="9836377" cy="1505933"/>
            </a:xfrm>
            <a:custGeom>
              <a:avLst/>
              <a:gdLst>
                <a:gd name="connsiteX0" fmla="*/ 0 w 9836377"/>
                <a:gd name="connsiteY0" fmla="*/ 527423 h 1505932"/>
                <a:gd name="connsiteX1" fmla="*/ 4729947 w 9836377"/>
                <a:gd name="connsiteY1" fmla="*/ 527423 h 1505932"/>
                <a:gd name="connsiteX2" fmla="*/ 4729947 w 9836377"/>
                <a:gd name="connsiteY2" fmla="*/ 376483 h 1505932"/>
                <a:gd name="connsiteX3" fmla="*/ 4541706 w 9836377"/>
                <a:gd name="connsiteY3" fmla="*/ 376483 h 1505932"/>
                <a:gd name="connsiteX4" fmla="*/ 4918189 w 9836377"/>
                <a:gd name="connsiteY4" fmla="*/ 0 h 1505932"/>
                <a:gd name="connsiteX5" fmla="*/ 5294672 w 9836377"/>
                <a:gd name="connsiteY5" fmla="*/ 376483 h 1505932"/>
                <a:gd name="connsiteX6" fmla="*/ 5106430 w 9836377"/>
                <a:gd name="connsiteY6" fmla="*/ 376483 h 1505932"/>
                <a:gd name="connsiteX7" fmla="*/ 5106430 w 9836377"/>
                <a:gd name="connsiteY7" fmla="*/ 527423 h 1505932"/>
                <a:gd name="connsiteX8" fmla="*/ 9836377 w 9836377"/>
                <a:gd name="connsiteY8" fmla="*/ 527423 h 1505932"/>
                <a:gd name="connsiteX9" fmla="*/ 9836377 w 9836377"/>
                <a:gd name="connsiteY9" fmla="*/ 1505932 h 1505932"/>
                <a:gd name="connsiteX10" fmla="*/ 0 w 9836377"/>
                <a:gd name="connsiteY10" fmla="*/ 1505932 h 1505932"/>
                <a:gd name="connsiteX11" fmla="*/ 0 w 9836377"/>
                <a:gd name="connsiteY11" fmla="*/ 527423 h 150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836377" h="1505932">
                  <a:moveTo>
                    <a:pt x="9836377" y="978509"/>
                  </a:moveTo>
                  <a:lnTo>
                    <a:pt x="5106430" y="978509"/>
                  </a:lnTo>
                  <a:lnTo>
                    <a:pt x="5106430" y="1129449"/>
                  </a:lnTo>
                  <a:lnTo>
                    <a:pt x="5294671" y="1129449"/>
                  </a:lnTo>
                  <a:lnTo>
                    <a:pt x="4918188" y="1505931"/>
                  </a:lnTo>
                  <a:lnTo>
                    <a:pt x="4541705" y="1129449"/>
                  </a:lnTo>
                  <a:lnTo>
                    <a:pt x="4729947" y="1129449"/>
                  </a:lnTo>
                  <a:lnTo>
                    <a:pt x="4729947" y="978509"/>
                  </a:lnTo>
                  <a:lnTo>
                    <a:pt x="0" y="978509"/>
                  </a:lnTo>
                  <a:lnTo>
                    <a:pt x="0" y="1"/>
                  </a:lnTo>
                  <a:lnTo>
                    <a:pt x="9836377" y="1"/>
                  </a:lnTo>
                  <a:lnTo>
                    <a:pt x="9836377" y="978509"/>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77799" tIns="177800" rIns="177800" bIns="705223" numCol="1" spcCol="1270" anchor="ctr" anchorCtr="0">
              <a:noAutofit/>
            </a:bodyPr>
            <a:lstStyle/>
            <a:p>
              <a:pPr lvl="0" algn="ctr" defTabSz="1111250">
                <a:lnSpc>
                  <a:spcPct val="90000"/>
                </a:lnSpc>
                <a:spcBef>
                  <a:spcPct val="0"/>
                </a:spcBef>
                <a:spcAft>
                  <a:spcPct val="35000"/>
                </a:spcAft>
              </a:pPr>
              <a:r>
                <a:rPr lang="en-GB" sz="2200" kern="1200" dirty="0" err="1" smtClean="0"/>
                <a:t>Registrazione</a:t>
              </a:r>
              <a:r>
                <a:rPr lang="en-GB" sz="2200" kern="1200" dirty="0" smtClean="0"/>
                <a:t> del curriculum vitae </a:t>
              </a:r>
              <a:endParaRPr lang="de-AT" sz="2200" kern="1200" dirty="0"/>
            </a:p>
          </p:txBody>
        </p:sp>
        <p:sp>
          <p:nvSpPr>
            <p:cNvPr id="10" name="Freeform 9"/>
            <p:cNvSpPr/>
            <p:nvPr/>
          </p:nvSpPr>
          <p:spPr>
            <a:xfrm rot="21600000">
              <a:off x="1136422" y="2085531"/>
              <a:ext cx="9836377" cy="1505934"/>
            </a:xfrm>
            <a:custGeom>
              <a:avLst/>
              <a:gdLst>
                <a:gd name="connsiteX0" fmla="*/ 0 w 9836377"/>
                <a:gd name="connsiteY0" fmla="*/ 527423 h 1505932"/>
                <a:gd name="connsiteX1" fmla="*/ 4729947 w 9836377"/>
                <a:gd name="connsiteY1" fmla="*/ 527423 h 1505932"/>
                <a:gd name="connsiteX2" fmla="*/ 4729947 w 9836377"/>
                <a:gd name="connsiteY2" fmla="*/ 376483 h 1505932"/>
                <a:gd name="connsiteX3" fmla="*/ 4541706 w 9836377"/>
                <a:gd name="connsiteY3" fmla="*/ 376483 h 1505932"/>
                <a:gd name="connsiteX4" fmla="*/ 4918189 w 9836377"/>
                <a:gd name="connsiteY4" fmla="*/ 0 h 1505932"/>
                <a:gd name="connsiteX5" fmla="*/ 5294672 w 9836377"/>
                <a:gd name="connsiteY5" fmla="*/ 376483 h 1505932"/>
                <a:gd name="connsiteX6" fmla="*/ 5106430 w 9836377"/>
                <a:gd name="connsiteY6" fmla="*/ 376483 h 1505932"/>
                <a:gd name="connsiteX7" fmla="*/ 5106430 w 9836377"/>
                <a:gd name="connsiteY7" fmla="*/ 527423 h 1505932"/>
                <a:gd name="connsiteX8" fmla="*/ 9836377 w 9836377"/>
                <a:gd name="connsiteY8" fmla="*/ 527423 h 1505932"/>
                <a:gd name="connsiteX9" fmla="*/ 9836377 w 9836377"/>
                <a:gd name="connsiteY9" fmla="*/ 1505932 h 1505932"/>
                <a:gd name="connsiteX10" fmla="*/ 0 w 9836377"/>
                <a:gd name="connsiteY10" fmla="*/ 1505932 h 1505932"/>
                <a:gd name="connsiteX11" fmla="*/ 0 w 9836377"/>
                <a:gd name="connsiteY11" fmla="*/ 527423 h 150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836377" h="1505932">
                  <a:moveTo>
                    <a:pt x="9836377" y="978509"/>
                  </a:moveTo>
                  <a:lnTo>
                    <a:pt x="5106430" y="978509"/>
                  </a:lnTo>
                  <a:lnTo>
                    <a:pt x="5106430" y="1129449"/>
                  </a:lnTo>
                  <a:lnTo>
                    <a:pt x="5294671" y="1129449"/>
                  </a:lnTo>
                  <a:lnTo>
                    <a:pt x="4918188" y="1505931"/>
                  </a:lnTo>
                  <a:lnTo>
                    <a:pt x="4541705" y="1129449"/>
                  </a:lnTo>
                  <a:lnTo>
                    <a:pt x="4729947" y="1129449"/>
                  </a:lnTo>
                  <a:lnTo>
                    <a:pt x="4729947" y="978509"/>
                  </a:lnTo>
                  <a:lnTo>
                    <a:pt x="0" y="978509"/>
                  </a:lnTo>
                  <a:lnTo>
                    <a:pt x="0" y="1"/>
                  </a:lnTo>
                  <a:lnTo>
                    <a:pt x="9836377" y="1"/>
                  </a:lnTo>
                  <a:lnTo>
                    <a:pt x="9836377" y="978509"/>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77799" tIns="177801" rIns="177800" bIns="705223" numCol="1" spcCol="1270" anchor="ctr" anchorCtr="0">
              <a:noAutofit/>
            </a:bodyPr>
            <a:lstStyle/>
            <a:p>
              <a:pPr lvl="0" algn="ctr" defTabSz="1111250">
                <a:lnSpc>
                  <a:spcPct val="90000"/>
                </a:lnSpc>
                <a:spcBef>
                  <a:spcPct val="0"/>
                </a:spcBef>
                <a:spcAft>
                  <a:spcPct val="35000"/>
                </a:spcAft>
              </a:pPr>
              <a:r>
                <a:rPr lang="de-AT" sz="2200" dirty="0" err="1" smtClean="0"/>
                <a:t>Eventi</a:t>
              </a:r>
              <a:r>
                <a:rPr lang="de-AT" sz="2200" dirty="0" smtClean="0"/>
                <a:t> </a:t>
              </a:r>
              <a:r>
                <a:rPr lang="de-AT" sz="2200" dirty="0" err="1" smtClean="0"/>
                <a:t>nella</a:t>
              </a:r>
              <a:r>
                <a:rPr lang="de-AT" sz="2200" dirty="0" smtClean="0"/>
                <a:t> </a:t>
              </a:r>
              <a:r>
                <a:rPr lang="de-AT" sz="2200" dirty="0" err="1" smtClean="0"/>
                <a:t>biografia</a:t>
              </a:r>
              <a:r>
                <a:rPr lang="de-AT" sz="2200" dirty="0" smtClean="0"/>
                <a:t> di </a:t>
              </a:r>
              <a:r>
                <a:rPr lang="de-AT" sz="2200" dirty="0" err="1" smtClean="0"/>
                <a:t>una</a:t>
              </a:r>
              <a:r>
                <a:rPr lang="de-AT" sz="2200" dirty="0" smtClean="0"/>
                <a:t> </a:t>
              </a:r>
              <a:r>
                <a:rPr lang="de-AT" sz="2200" dirty="0" err="1" smtClean="0"/>
                <a:t>persona</a:t>
              </a:r>
              <a:endParaRPr lang="de-AT" sz="2200" kern="1200" dirty="0"/>
            </a:p>
          </p:txBody>
        </p:sp>
      </p:grpSp>
      <p:pic>
        <p:nvPicPr>
          <p:cNvPr id="11" name="Picture 9"/>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1"/>
            <a:ext cx="12192000" cy="1030310"/>
          </a:xfrm>
          <a:prstGeom prst="rect">
            <a:avLst/>
          </a:prstGeom>
          <a:noFill/>
          <a:ln>
            <a:noFill/>
          </a:ln>
        </p:spPr>
      </p:pic>
      <p:pic>
        <p:nvPicPr>
          <p:cNvPr id="12" name="Bildobjekt 4">
            <a:extLst>
              <a:ext uri="{FF2B5EF4-FFF2-40B4-BE49-F238E27FC236}">
                <a16:creationId xmlns="" xmlns:a16="http://schemas.microsoft.com/office/drawing/2014/main" id="{3FC7AC6F-6CCD-4D0E-A9FD-631589BA962B}"/>
              </a:ext>
            </a:extLst>
          </p:cNvPr>
          <p:cNvPicPr>
            <a:picLocks noChangeAspect="1"/>
          </p:cNvPicPr>
          <p:nvPr/>
        </p:nvPicPr>
        <p:blipFill>
          <a:blip r:embed="rId4"/>
          <a:stretch>
            <a:fillRect/>
          </a:stretch>
        </p:blipFill>
        <p:spPr>
          <a:xfrm>
            <a:off x="11211679" y="6014301"/>
            <a:ext cx="980321" cy="843699"/>
          </a:xfrm>
          <a:prstGeom prst="rect">
            <a:avLst/>
          </a:prstGeom>
        </p:spPr>
      </p:pic>
      <p:pic>
        <p:nvPicPr>
          <p:cNvPr id="13" name="Picture 3"/>
          <p:cNvPicPr/>
          <p:nvPr/>
        </p:nvPicPr>
        <p:blipFill>
          <a:blip r:embed="rId5">
            <a:extLst>
              <a:ext uri="{28A0092B-C50C-407E-A947-70E740481C1C}">
                <a14:useLocalDpi xmlns:a14="http://schemas.microsoft.com/office/drawing/2010/main" val="0"/>
              </a:ext>
            </a:extLst>
          </a:blip>
          <a:srcRect/>
          <a:stretch>
            <a:fillRect/>
          </a:stretch>
        </p:blipFill>
        <p:spPr bwMode="auto">
          <a:xfrm>
            <a:off x="305001" y="6261154"/>
            <a:ext cx="1476375" cy="419100"/>
          </a:xfrm>
          <a:prstGeom prst="rect">
            <a:avLst/>
          </a:prstGeom>
          <a:noFill/>
        </p:spPr>
      </p:pic>
    </p:spTree>
    <p:extLst>
      <p:ext uri="{BB962C8B-B14F-4D97-AF65-F5344CB8AC3E}">
        <p14:creationId xmlns:p14="http://schemas.microsoft.com/office/powerpoint/2010/main" val="359842159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24128" y="707136"/>
            <a:ext cx="9720072" cy="1499616"/>
          </a:xfrm>
        </p:spPr>
        <p:txBody>
          <a:bodyPr>
            <a:normAutofit/>
          </a:bodyPr>
          <a:lstStyle/>
          <a:p>
            <a:r>
              <a:rPr lang="en-GB" dirty="0" err="1" smtClean="0"/>
              <a:t>Eventi</a:t>
            </a:r>
            <a:r>
              <a:rPr lang="en-GB" dirty="0" smtClean="0"/>
              <a:t> </a:t>
            </a:r>
            <a:r>
              <a:rPr lang="en-GB" dirty="0" err="1" smtClean="0"/>
              <a:t>nella</a:t>
            </a:r>
            <a:r>
              <a:rPr lang="en-GB" dirty="0" smtClean="0"/>
              <a:t> </a:t>
            </a:r>
            <a:r>
              <a:rPr lang="en-GB" dirty="0" err="1" smtClean="0"/>
              <a:t>biografia</a:t>
            </a:r>
            <a:r>
              <a:rPr lang="en-GB" dirty="0" smtClean="0"/>
              <a:t> </a:t>
            </a:r>
            <a:r>
              <a:rPr lang="en-GB" dirty="0" err="1" smtClean="0"/>
              <a:t>di</a:t>
            </a:r>
            <a:r>
              <a:rPr lang="en-GB" dirty="0" smtClean="0"/>
              <a:t> </a:t>
            </a:r>
            <a:r>
              <a:rPr lang="en-GB" dirty="0" err="1" smtClean="0"/>
              <a:t>una</a:t>
            </a:r>
            <a:r>
              <a:rPr lang="en-GB" dirty="0" smtClean="0"/>
              <a:t> persona</a:t>
            </a:r>
            <a:endParaRPr lang="en-GB"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958902221"/>
              </p:ext>
            </p:extLst>
          </p:nvPr>
        </p:nvGraphicFramePr>
        <p:xfrm>
          <a:off x="1584092" y="2084832"/>
          <a:ext cx="9540000" cy="4724400"/>
        </p:xfrm>
        <a:graphic>
          <a:graphicData uri="http://schemas.openxmlformats.org/drawingml/2006/table">
            <a:tbl>
              <a:tblPr firstRow="1" bandRow="1">
                <a:tableStyleId>{0505E3EF-67EA-436B-97B2-0124C06EBD24}</a:tableStyleId>
              </a:tblPr>
              <a:tblGrid>
                <a:gridCol w="1796510"/>
                <a:gridCol w="2019490"/>
                <a:gridCol w="1908000"/>
                <a:gridCol w="1908000"/>
                <a:gridCol w="1908000"/>
              </a:tblGrid>
              <a:tr h="370840">
                <a:tc>
                  <a:txBody>
                    <a:bodyPr/>
                    <a:lstStyle/>
                    <a:p>
                      <a:r>
                        <a:rPr lang="en-GB" sz="2000" noProof="0" dirty="0" smtClean="0"/>
                        <a:t>               </a:t>
                      </a:r>
                      <a:r>
                        <a:rPr lang="en-GB" sz="2000" noProof="0" dirty="0" err="1" smtClean="0"/>
                        <a:t>Età</a:t>
                      </a:r>
                      <a:endParaRPr lang="en-GB" sz="2000" noProof="0" dirty="0" smtClean="0"/>
                    </a:p>
                    <a:p>
                      <a:r>
                        <a:rPr lang="en-GB" sz="2000" noProof="0" dirty="0" err="1" smtClean="0"/>
                        <a:t>Eventi</a:t>
                      </a:r>
                      <a:r>
                        <a:rPr lang="en-GB" sz="2000" noProof="0" dirty="0" smtClean="0"/>
                        <a:t> </a:t>
                      </a:r>
                      <a:r>
                        <a:rPr lang="en-GB" sz="2000" noProof="0" dirty="0" err="1" smtClean="0"/>
                        <a:t>importanti</a:t>
                      </a:r>
                      <a:endParaRPr lang="en-GB" sz="2000" noProof="0" dirty="0"/>
                    </a:p>
                  </a:txBody>
                  <a:tcPr/>
                </a:tc>
                <a:tc>
                  <a:txBody>
                    <a:bodyPr/>
                    <a:lstStyle/>
                    <a:p>
                      <a:r>
                        <a:rPr lang="en-GB" sz="2000" noProof="0" dirty="0" smtClean="0"/>
                        <a:t>15-20 </a:t>
                      </a:r>
                      <a:r>
                        <a:rPr lang="en-GB" sz="2000" noProof="0" dirty="0" err="1" smtClean="0"/>
                        <a:t>anni</a:t>
                      </a:r>
                      <a:endParaRPr lang="en-GB" sz="2000" noProof="0" dirty="0"/>
                    </a:p>
                  </a:txBody>
                  <a:tcPr/>
                </a:tc>
                <a:tc>
                  <a:txBody>
                    <a:bodyPr/>
                    <a:lstStyle/>
                    <a:p>
                      <a:r>
                        <a:rPr lang="en-GB" sz="2000" noProof="0" dirty="0" smtClean="0"/>
                        <a:t>21-25 </a:t>
                      </a:r>
                      <a:r>
                        <a:rPr lang="en-GB" sz="2000" noProof="0" dirty="0" err="1" smtClean="0"/>
                        <a:t>anni</a:t>
                      </a:r>
                      <a:endParaRPr lang="en-GB" sz="2000" noProof="0" dirty="0"/>
                    </a:p>
                  </a:txBody>
                  <a:tcPr/>
                </a:tc>
                <a:tc>
                  <a:txBody>
                    <a:bodyPr/>
                    <a:lstStyle/>
                    <a:p>
                      <a:r>
                        <a:rPr lang="en-GB" sz="2000" noProof="0" dirty="0" smtClean="0"/>
                        <a:t>26-30 </a:t>
                      </a:r>
                      <a:r>
                        <a:rPr lang="en-GB" sz="2000" noProof="0" dirty="0" err="1" smtClean="0"/>
                        <a:t>anni</a:t>
                      </a:r>
                      <a:endParaRPr lang="en-GB" sz="2000" noProof="0" dirty="0"/>
                    </a:p>
                  </a:txBody>
                  <a:tcPr/>
                </a:tc>
                <a:tc>
                  <a:txBody>
                    <a:bodyPr/>
                    <a:lstStyle/>
                    <a:p>
                      <a:r>
                        <a:rPr lang="en-GB" sz="2000" noProof="0" dirty="0" smtClean="0"/>
                        <a:t>31-40 </a:t>
                      </a:r>
                      <a:r>
                        <a:rPr lang="en-GB" sz="2000" noProof="0" dirty="0" err="1" smtClean="0"/>
                        <a:t>anni</a:t>
                      </a:r>
                      <a:endParaRPr lang="en-GB" sz="2000" noProof="0" dirty="0"/>
                    </a:p>
                  </a:txBody>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2000" noProof="0" dirty="0" err="1" smtClean="0"/>
                        <a:t>Istruzione</a:t>
                      </a:r>
                      <a:r>
                        <a:rPr lang="en-GB" sz="2000" noProof="0" dirty="0" smtClean="0"/>
                        <a:t>/</a:t>
                      </a:r>
                      <a:r>
                        <a:rPr lang="en-GB" sz="2000" noProof="0" dirty="0" err="1" smtClean="0"/>
                        <a:t>esperienze</a:t>
                      </a:r>
                      <a:r>
                        <a:rPr lang="en-GB" sz="2000" noProof="0" dirty="0" smtClean="0"/>
                        <a:t> </a:t>
                      </a:r>
                      <a:r>
                        <a:rPr lang="en-GB" sz="2000" noProof="0" dirty="0" err="1" smtClean="0"/>
                        <a:t>lavorative</a:t>
                      </a:r>
                      <a:endParaRPr lang="en-GB" sz="2000" baseline="0" noProof="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GB" sz="2000" b="1" baseline="0" noProof="0" dirty="0" smtClean="0"/>
                    </a:p>
                  </a:txBody>
                  <a:tcPr/>
                </a:tc>
                <a:tc>
                  <a:txBody>
                    <a:bodyPr/>
                    <a:lstStyle/>
                    <a:p>
                      <a:r>
                        <a:rPr lang="en-GB" sz="2000" noProof="0" dirty="0" err="1" smtClean="0"/>
                        <a:t>Completamento</a:t>
                      </a:r>
                      <a:r>
                        <a:rPr lang="en-GB" sz="2000" noProof="0" dirty="0" smtClean="0"/>
                        <a:t> della</a:t>
                      </a:r>
                      <a:r>
                        <a:rPr lang="en-GB" sz="2000" baseline="0" noProof="0" dirty="0" smtClean="0"/>
                        <a:t> </a:t>
                      </a:r>
                      <a:r>
                        <a:rPr lang="en-GB" sz="2000" baseline="0" noProof="0" dirty="0" err="1" smtClean="0"/>
                        <a:t>formazione</a:t>
                      </a:r>
                      <a:r>
                        <a:rPr lang="en-GB" sz="2000" baseline="0" noProof="0" dirty="0" smtClean="0"/>
                        <a:t> </a:t>
                      </a:r>
                      <a:r>
                        <a:rPr lang="en-GB" sz="2000" baseline="0" noProof="0" dirty="0" err="1" smtClean="0"/>
                        <a:t>professionale</a:t>
                      </a:r>
                      <a:endParaRPr lang="en-GB" sz="2000" noProof="0" dirty="0"/>
                    </a:p>
                  </a:txBody>
                  <a:tcPr/>
                </a:tc>
                <a:tc>
                  <a:txBody>
                    <a:bodyPr/>
                    <a:lstStyle/>
                    <a:p>
                      <a:endParaRPr lang="en-GB" sz="2000" noProof="0" dirty="0"/>
                    </a:p>
                  </a:txBody>
                  <a:tcPr/>
                </a:tc>
                <a:tc>
                  <a:txBody>
                    <a:bodyPr/>
                    <a:lstStyle/>
                    <a:p>
                      <a:endParaRPr lang="en-GB" sz="2000" noProof="0" dirty="0"/>
                    </a:p>
                  </a:txBody>
                  <a:tcPr/>
                </a:tc>
                <a:tc>
                  <a:txBody>
                    <a:bodyPr/>
                    <a:lstStyle/>
                    <a:p>
                      <a:endParaRPr lang="en-GB" sz="2000" noProof="0" dirty="0"/>
                    </a:p>
                  </a:txBody>
                  <a:tcPr/>
                </a:tc>
              </a:tr>
              <a:tr h="370840">
                <a:tc>
                  <a:txBody>
                    <a:bodyPr/>
                    <a:lstStyle/>
                    <a:p>
                      <a:r>
                        <a:rPr lang="en-GB" sz="2000" noProof="0" dirty="0" smtClean="0"/>
                        <a:t>Hobby</a:t>
                      </a:r>
                      <a:endParaRPr lang="en-GB" sz="2000" baseline="0" noProof="0" dirty="0" smtClean="0"/>
                    </a:p>
                    <a:p>
                      <a:endParaRPr lang="en-GB" sz="2000" b="1" baseline="0" noProof="0" dirty="0" smtClean="0"/>
                    </a:p>
                  </a:txBody>
                  <a:tcPr/>
                </a:tc>
                <a:tc>
                  <a:txBody>
                    <a:bodyPr/>
                    <a:lstStyle/>
                    <a:p>
                      <a:endParaRPr lang="en-GB" sz="2000" noProof="0" dirty="0"/>
                    </a:p>
                  </a:txBody>
                  <a:tcPr/>
                </a:tc>
                <a:tc>
                  <a:txBody>
                    <a:bodyPr/>
                    <a:lstStyle/>
                    <a:p>
                      <a:endParaRPr lang="en-GB" sz="2000" noProof="0" dirty="0"/>
                    </a:p>
                  </a:txBody>
                  <a:tcPr/>
                </a:tc>
                <a:tc>
                  <a:txBody>
                    <a:bodyPr/>
                    <a:lstStyle/>
                    <a:p>
                      <a:r>
                        <a:rPr lang="en-GB" sz="2000" noProof="0" dirty="0" err="1" smtClean="0"/>
                        <a:t>Adesione</a:t>
                      </a:r>
                      <a:r>
                        <a:rPr lang="en-GB" sz="2000" baseline="0" noProof="0" dirty="0" smtClean="0"/>
                        <a:t> ad </a:t>
                      </a:r>
                      <a:r>
                        <a:rPr lang="en-GB" sz="2000" baseline="0" noProof="0" dirty="0" err="1" smtClean="0"/>
                        <a:t>una</a:t>
                      </a:r>
                      <a:r>
                        <a:rPr lang="en-GB" sz="2000" baseline="0" noProof="0" dirty="0" smtClean="0"/>
                        <a:t> </a:t>
                      </a:r>
                      <a:r>
                        <a:rPr lang="en-GB" sz="2000" baseline="0" noProof="0" dirty="0" err="1" smtClean="0"/>
                        <a:t>compagnia</a:t>
                      </a:r>
                      <a:r>
                        <a:rPr lang="en-GB" sz="2000" baseline="0" noProof="0" dirty="0" smtClean="0"/>
                        <a:t> </a:t>
                      </a:r>
                      <a:r>
                        <a:rPr lang="en-GB" sz="2000" baseline="0" noProof="0" dirty="0" err="1" smtClean="0"/>
                        <a:t>teatrale</a:t>
                      </a:r>
                      <a:endParaRPr lang="en-GB" sz="2000" noProof="0" dirty="0"/>
                    </a:p>
                  </a:txBody>
                  <a:tcPr/>
                </a:tc>
                <a:tc>
                  <a:txBody>
                    <a:bodyPr/>
                    <a:lstStyle/>
                    <a:p>
                      <a:r>
                        <a:rPr lang="en-GB" sz="2000" noProof="0" dirty="0" err="1" smtClean="0"/>
                        <a:t>Tesoriere</a:t>
                      </a:r>
                      <a:r>
                        <a:rPr lang="en-GB" sz="2000" noProof="0" dirty="0" smtClean="0"/>
                        <a:t> </a:t>
                      </a:r>
                      <a:r>
                        <a:rPr lang="en-GB" sz="2000" noProof="0" dirty="0" err="1" smtClean="0"/>
                        <a:t>della</a:t>
                      </a:r>
                      <a:r>
                        <a:rPr lang="en-GB" sz="2000" noProof="0" dirty="0" smtClean="0"/>
                        <a:t> </a:t>
                      </a:r>
                      <a:r>
                        <a:rPr lang="en-GB" sz="2000" noProof="0" dirty="0" err="1" smtClean="0"/>
                        <a:t>compagnia</a:t>
                      </a:r>
                      <a:r>
                        <a:rPr lang="en-GB" sz="2000" noProof="0" dirty="0" smtClean="0"/>
                        <a:t> </a:t>
                      </a:r>
                      <a:r>
                        <a:rPr lang="en-GB" sz="2000" noProof="0" dirty="0" err="1" smtClean="0"/>
                        <a:t>teatrale</a:t>
                      </a:r>
                      <a:endParaRPr lang="en-GB" sz="2000" noProof="0" dirty="0"/>
                    </a:p>
                  </a:txBody>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2000" noProof="0" dirty="0" err="1" smtClean="0"/>
                        <a:t>Stato</a:t>
                      </a:r>
                      <a:r>
                        <a:rPr lang="en-GB" sz="2000" noProof="0" dirty="0" smtClean="0"/>
                        <a:t> </a:t>
                      </a:r>
                      <a:r>
                        <a:rPr lang="en-GB" sz="2000" noProof="0" dirty="0" err="1" smtClean="0"/>
                        <a:t>civile</a:t>
                      </a:r>
                      <a:endParaRPr lang="en-GB" sz="2000" noProof="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GB" sz="2000" b="1" noProof="0" dirty="0" smtClean="0"/>
                    </a:p>
                  </a:txBody>
                  <a:tcPr/>
                </a:tc>
                <a:tc>
                  <a:txBody>
                    <a:bodyPr/>
                    <a:lstStyle/>
                    <a:p>
                      <a:endParaRPr lang="en-GB" sz="2000" noProof="0" dirty="0"/>
                    </a:p>
                  </a:txBody>
                  <a:tcPr/>
                </a:tc>
                <a:tc>
                  <a:txBody>
                    <a:bodyPr/>
                    <a:lstStyle/>
                    <a:p>
                      <a:r>
                        <a:rPr lang="en-GB" sz="2000" noProof="0" dirty="0" err="1" smtClean="0"/>
                        <a:t>Matrimonio</a:t>
                      </a:r>
                      <a:endParaRPr lang="en-GB" sz="2000" noProof="0" dirty="0"/>
                    </a:p>
                  </a:txBody>
                  <a:tcPr/>
                </a:tc>
                <a:tc>
                  <a:txBody>
                    <a:bodyPr/>
                    <a:lstStyle/>
                    <a:p>
                      <a:r>
                        <a:rPr lang="en-GB" sz="2000" noProof="0" dirty="0" err="1" smtClean="0"/>
                        <a:t>Nascita</a:t>
                      </a:r>
                      <a:r>
                        <a:rPr lang="en-GB" sz="2000" noProof="0" dirty="0" smtClean="0"/>
                        <a:t> del primo</a:t>
                      </a:r>
                      <a:r>
                        <a:rPr lang="en-GB" sz="2000" baseline="0" noProof="0" dirty="0" smtClean="0"/>
                        <a:t> </a:t>
                      </a:r>
                      <a:r>
                        <a:rPr lang="en-GB" sz="2000" baseline="0" noProof="0" dirty="0" err="1" smtClean="0"/>
                        <a:t>figlio</a:t>
                      </a:r>
                      <a:endParaRPr lang="en-GB" sz="2000" noProof="0" dirty="0"/>
                    </a:p>
                  </a:txBody>
                  <a:tcPr/>
                </a:tc>
                <a:tc>
                  <a:txBody>
                    <a:bodyPr/>
                    <a:lstStyle/>
                    <a:p>
                      <a:endParaRPr lang="en-GB" sz="2000" noProof="0" dirty="0"/>
                    </a:p>
                  </a:txBody>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2000" baseline="0" noProof="0" dirty="0" err="1" smtClean="0"/>
                        <a:t>Volontariato</a:t>
                      </a:r>
                      <a:endParaRPr lang="en-GB" sz="2000" baseline="0" noProof="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GB" sz="2000" b="1" noProof="0" dirty="0" smtClean="0"/>
                    </a:p>
                  </a:txBody>
                  <a:tcPr/>
                </a:tc>
                <a:tc>
                  <a:txBody>
                    <a:bodyPr/>
                    <a:lstStyle/>
                    <a:p>
                      <a:endParaRPr lang="en-GB" sz="2000" noProof="0" dirty="0"/>
                    </a:p>
                  </a:txBody>
                  <a:tcPr/>
                </a:tc>
                <a:tc>
                  <a:txBody>
                    <a:bodyPr/>
                    <a:lstStyle/>
                    <a:p>
                      <a:r>
                        <a:rPr lang="en-GB" sz="2000" noProof="0" dirty="0" smtClean="0"/>
                        <a:t>Centro </a:t>
                      </a:r>
                      <a:r>
                        <a:rPr lang="en-GB" sz="2000" noProof="0" dirty="0" err="1" smtClean="0"/>
                        <a:t>di</a:t>
                      </a:r>
                      <a:r>
                        <a:rPr lang="en-GB" sz="2000" noProof="0" dirty="0" smtClean="0"/>
                        <a:t> </a:t>
                      </a:r>
                      <a:r>
                        <a:rPr lang="en-GB" sz="2000" noProof="0" dirty="0" err="1" smtClean="0"/>
                        <a:t>lavoro</a:t>
                      </a:r>
                      <a:r>
                        <a:rPr lang="en-GB" sz="2000" noProof="0" dirty="0" smtClean="0"/>
                        <a:t> </a:t>
                      </a:r>
                      <a:r>
                        <a:rPr lang="en-GB" sz="2000" noProof="0" dirty="0" err="1" smtClean="0"/>
                        <a:t>giovanile</a:t>
                      </a:r>
                      <a:endParaRPr lang="en-GB" sz="2000" noProof="0" dirty="0"/>
                    </a:p>
                  </a:txBody>
                  <a:tcPr/>
                </a:tc>
                <a:tc>
                  <a:txBody>
                    <a:bodyPr/>
                    <a:lstStyle/>
                    <a:p>
                      <a:endParaRPr lang="en-GB" sz="2000" noProof="0" dirty="0"/>
                    </a:p>
                  </a:txBody>
                  <a:tcPr/>
                </a:tc>
                <a:tc>
                  <a:txBody>
                    <a:bodyPr/>
                    <a:lstStyle/>
                    <a:p>
                      <a:endParaRPr lang="en-GB" sz="2000" noProof="0" dirty="0"/>
                    </a:p>
                  </a:txBody>
                  <a:tcPr/>
                </a:tc>
              </a:tr>
            </a:tbl>
          </a:graphicData>
        </a:graphic>
      </p:graphicFrame>
      <p:sp>
        <p:nvSpPr>
          <p:cNvPr id="3" name="TextBox 2"/>
          <p:cNvSpPr txBox="1"/>
          <p:nvPr/>
        </p:nvSpPr>
        <p:spPr>
          <a:xfrm>
            <a:off x="702708" y="1715500"/>
            <a:ext cx="1190261" cy="369332"/>
          </a:xfrm>
          <a:prstGeom prst="rect">
            <a:avLst/>
          </a:prstGeom>
          <a:noFill/>
        </p:spPr>
        <p:txBody>
          <a:bodyPr wrap="square" rtlCol="0">
            <a:spAutoFit/>
          </a:bodyPr>
          <a:lstStyle/>
          <a:p>
            <a:r>
              <a:rPr lang="de-AT" dirty="0" err="1" smtClean="0"/>
              <a:t>Esempio</a:t>
            </a:r>
            <a:r>
              <a:rPr lang="de-AT" dirty="0" smtClean="0"/>
              <a:t>:</a:t>
            </a:r>
            <a:endParaRPr lang="de-AT" dirty="0"/>
          </a:p>
        </p:txBody>
      </p:sp>
      <p:pic>
        <p:nvPicPr>
          <p:cNvPr id="7" name="Picture 9"/>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1"/>
            <a:ext cx="12192000" cy="1030310"/>
          </a:xfrm>
          <a:prstGeom prst="rect">
            <a:avLst/>
          </a:prstGeom>
          <a:noFill/>
          <a:ln>
            <a:noFill/>
          </a:ln>
        </p:spPr>
      </p:pic>
      <p:pic>
        <p:nvPicPr>
          <p:cNvPr id="8" name="Bildobjekt 4">
            <a:extLst>
              <a:ext uri="{FF2B5EF4-FFF2-40B4-BE49-F238E27FC236}">
                <a16:creationId xmlns="" xmlns:a16="http://schemas.microsoft.com/office/drawing/2014/main" id="{3FC7AC6F-6CCD-4D0E-A9FD-631589BA962B}"/>
              </a:ext>
            </a:extLst>
          </p:cNvPr>
          <p:cNvPicPr>
            <a:picLocks noChangeAspect="1"/>
          </p:cNvPicPr>
          <p:nvPr/>
        </p:nvPicPr>
        <p:blipFill>
          <a:blip r:embed="rId4"/>
          <a:stretch>
            <a:fillRect/>
          </a:stretch>
        </p:blipFill>
        <p:spPr>
          <a:xfrm>
            <a:off x="11211679" y="6014301"/>
            <a:ext cx="980321" cy="843699"/>
          </a:xfrm>
          <a:prstGeom prst="rect">
            <a:avLst/>
          </a:prstGeom>
        </p:spPr>
      </p:pic>
      <p:pic>
        <p:nvPicPr>
          <p:cNvPr id="9" name="Picture 3"/>
          <p:cNvPicPr/>
          <p:nvPr/>
        </p:nvPicPr>
        <p:blipFill>
          <a:blip r:embed="rId5">
            <a:extLst>
              <a:ext uri="{28A0092B-C50C-407E-A947-70E740481C1C}">
                <a14:useLocalDpi xmlns:a14="http://schemas.microsoft.com/office/drawing/2010/main" val="0"/>
              </a:ext>
            </a:extLst>
          </a:blip>
          <a:srcRect/>
          <a:stretch>
            <a:fillRect/>
          </a:stretch>
        </p:blipFill>
        <p:spPr bwMode="auto">
          <a:xfrm>
            <a:off x="0" y="6390640"/>
            <a:ext cx="1351280" cy="383330"/>
          </a:xfrm>
          <a:prstGeom prst="rect">
            <a:avLst/>
          </a:prstGeom>
          <a:noFill/>
        </p:spPr>
      </p:pic>
    </p:spTree>
    <p:extLst>
      <p:ext uri="{BB962C8B-B14F-4D97-AF65-F5344CB8AC3E}">
        <p14:creationId xmlns:p14="http://schemas.microsoft.com/office/powerpoint/2010/main" val="176187956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32688" y="859536"/>
            <a:ext cx="9720072" cy="1499616"/>
          </a:xfrm>
        </p:spPr>
        <p:txBody>
          <a:bodyPr>
            <a:normAutofit/>
          </a:bodyPr>
          <a:lstStyle/>
          <a:p>
            <a:r>
              <a:rPr lang="en-GB" dirty="0" err="1" smtClean="0"/>
              <a:t>Registrazione</a:t>
            </a:r>
            <a:r>
              <a:rPr lang="en-GB" dirty="0" smtClean="0"/>
              <a:t> del curriculum Vitae</a:t>
            </a:r>
            <a:endParaRPr lang="en-GB"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97795362"/>
              </p:ext>
            </p:extLst>
          </p:nvPr>
        </p:nvGraphicFramePr>
        <p:xfrm>
          <a:off x="1023938" y="2286000"/>
          <a:ext cx="10093240" cy="3779520"/>
        </p:xfrm>
        <a:graphic>
          <a:graphicData uri="http://schemas.openxmlformats.org/drawingml/2006/table">
            <a:tbl>
              <a:tblPr firstRow="1" bandRow="1">
                <a:tableStyleId>{5C22544A-7EE6-4342-B048-85BDC9FD1C3A}</a:tableStyleId>
              </a:tblPr>
              <a:tblGrid>
                <a:gridCol w="1023860"/>
                <a:gridCol w="4022760"/>
                <a:gridCol w="2523310"/>
                <a:gridCol w="2523310"/>
              </a:tblGrid>
              <a:tr h="370840">
                <a:tc>
                  <a:txBody>
                    <a:bodyPr/>
                    <a:lstStyle/>
                    <a:p>
                      <a:r>
                        <a:rPr lang="de-AT" sz="2000" dirty="0" smtClean="0"/>
                        <a:t>Anno</a:t>
                      </a:r>
                      <a:endParaRPr lang="de-AT" sz="2000" dirty="0"/>
                    </a:p>
                  </a:txBody>
                  <a:tcPr/>
                </a:tc>
                <a:tc>
                  <a:txBody>
                    <a:bodyPr/>
                    <a:lstStyle/>
                    <a:p>
                      <a:r>
                        <a:rPr lang="en-GB" sz="2000" dirty="0" err="1" smtClean="0"/>
                        <a:t>Educazione</a:t>
                      </a:r>
                      <a:r>
                        <a:rPr lang="en-GB" sz="2000" dirty="0" smtClean="0"/>
                        <a:t> e </a:t>
                      </a:r>
                      <a:r>
                        <a:rPr lang="en-GB" sz="2000" dirty="0" err="1" smtClean="0"/>
                        <a:t>formazione</a:t>
                      </a:r>
                      <a:r>
                        <a:rPr lang="en-GB" sz="2000" dirty="0" smtClean="0"/>
                        <a:t> </a:t>
                      </a:r>
                      <a:r>
                        <a:rPr lang="en-GB" sz="2000" dirty="0" err="1" smtClean="0"/>
                        <a:t>sul</a:t>
                      </a:r>
                      <a:r>
                        <a:rPr lang="en-GB" sz="2000" dirty="0" smtClean="0"/>
                        <a:t> </a:t>
                      </a:r>
                      <a:r>
                        <a:rPr lang="en-GB" sz="2000" dirty="0" err="1" smtClean="0"/>
                        <a:t>posto</a:t>
                      </a:r>
                      <a:r>
                        <a:rPr lang="en-GB" sz="2000" baseline="0" dirty="0" smtClean="0"/>
                        <a:t> </a:t>
                      </a:r>
                      <a:r>
                        <a:rPr lang="en-GB" sz="2000" baseline="0" dirty="0" err="1" smtClean="0"/>
                        <a:t>di</a:t>
                      </a:r>
                      <a:r>
                        <a:rPr lang="en-GB" sz="2000" baseline="0" dirty="0" smtClean="0"/>
                        <a:t> </a:t>
                      </a:r>
                      <a:r>
                        <a:rPr lang="en-GB" sz="2000" baseline="0" dirty="0" err="1" smtClean="0"/>
                        <a:t>lavoro</a:t>
                      </a:r>
                      <a:r>
                        <a:rPr lang="en-GB" sz="2000" dirty="0" smtClean="0"/>
                        <a:t> (</a:t>
                      </a:r>
                      <a:r>
                        <a:rPr lang="en-GB" sz="2000" dirty="0" err="1" smtClean="0"/>
                        <a:t>azienda</a:t>
                      </a:r>
                      <a:r>
                        <a:rPr lang="en-GB" sz="2000" dirty="0" smtClean="0"/>
                        <a:t>, </a:t>
                      </a:r>
                      <a:r>
                        <a:rPr lang="en-GB" sz="2000" dirty="0" err="1" smtClean="0"/>
                        <a:t>organizzazione</a:t>
                      </a:r>
                      <a:r>
                        <a:rPr lang="en-GB" sz="2000" dirty="0" smtClean="0"/>
                        <a:t>)</a:t>
                      </a:r>
                      <a:endParaRPr lang="de-AT" sz="2000" dirty="0"/>
                    </a:p>
                  </a:txBody>
                  <a:tcPr/>
                </a:tc>
                <a:tc>
                  <a:txBody>
                    <a:bodyPr/>
                    <a:lstStyle/>
                    <a:p>
                      <a:r>
                        <a:rPr lang="de-AT" sz="2000" dirty="0" err="1" smtClean="0"/>
                        <a:t>Funzione</a:t>
                      </a:r>
                      <a:r>
                        <a:rPr lang="de-AT" sz="2000" dirty="0" smtClean="0"/>
                        <a:t>/</a:t>
                      </a:r>
                      <a:r>
                        <a:rPr lang="de-AT" sz="2000" dirty="0" err="1" smtClean="0"/>
                        <a:t>ruolo</a:t>
                      </a:r>
                      <a:r>
                        <a:rPr lang="de-AT" sz="2000" dirty="0" smtClean="0"/>
                        <a:t>/</a:t>
                      </a:r>
                      <a:r>
                        <a:rPr lang="de-AT" sz="2000" dirty="0" err="1" smtClean="0"/>
                        <a:t>mansioni</a:t>
                      </a:r>
                      <a:endParaRPr lang="de-AT" sz="2000" dirty="0"/>
                    </a:p>
                  </a:txBody>
                  <a:tcPr/>
                </a:tc>
                <a:tc>
                  <a:txBody>
                    <a:bodyPr/>
                    <a:lstStyle/>
                    <a:p>
                      <a:r>
                        <a:rPr lang="de-AT" sz="2000" dirty="0" err="1" smtClean="0"/>
                        <a:t>Prove</a:t>
                      </a:r>
                      <a:r>
                        <a:rPr lang="de-AT" sz="2000" dirty="0" smtClean="0"/>
                        <a:t> </a:t>
                      </a:r>
                      <a:r>
                        <a:rPr lang="de-AT" sz="2000" dirty="0" err="1" smtClean="0"/>
                        <a:t>documentate</a:t>
                      </a:r>
                      <a:endParaRPr lang="de-AT" sz="2000" dirty="0"/>
                    </a:p>
                  </a:txBody>
                  <a:tcPr/>
                </a:tc>
              </a:tr>
              <a:tr h="370840">
                <a:tc>
                  <a:txBody>
                    <a:bodyPr/>
                    <a:lstStyle/>
                    <a:p>
                      <a:r>
                        <a:rPr lang="de-AT" sz="2000" dirty="0" smtClean="0"/>
                        <a:t>da..a</a:t>
                      </a:r>
                      <a:endParaRPr lang="de-AT" sz="2000" dirty="0"/>
                    </a:p>
                  </a:txBody>
                  <a:tcPr/>
                </a:tc>
                <a:tc>
                  <a:txBody>
                    <a:bodyPr/>
                    <a:lstStyle/>
                    <a:p>
                      <a:r>
                        <a:rPr lang="de-AT" sz="2000" dirty="0" err="1" smtClean="0"/>
                        <a:t>Formazione</a:t>
                      </a:r>
                      <a:r>
                        <a:rPr lang="de-AT" sz="2000" baseline="0" dirty="0" smtClean="0"/>
                        <a:t> </a:t>
                      </a:r>
                      <a:r>
                        <a:rPr lang="de-AT" sz="2000" baseline="0" dirty="0" err="1" smtClean="0"/>
                        <a:t>iniziale</a:t>
                      </a:r>
                      <a:r>
                        <a:rPr lang="de-AT" sz="2000" baseline="0" dirty="0" smtClean="0"/>
                        <a:t>, </a:t>
                      </a:r>
                      <a:r>
                        <a:rPr lang="de-AT" sz="2000" baseline="0" dirty="0" err="1" smtClean="0"/>
                        <a:t>lavoro</a:t>
                      </a:r>
                      <a:r>
                        <a:rPr lang="de-AT" sz="2000" baseline="0" dirty="0" smtClean="0"/>
                        <a:t>, </a:t>
                      </a:r>
                      <a:r>
                        <a:rPr lang="de-AT" sz="2000" baseline="0" dirty="0" err="1" smtClean="0"/>
                        <a:t>ulteriore</a:t>
                      </a:r>
                      <a:r>
                        <a:rPr lang="de-AT" sz="2000" baseline="0" dirty="0" smtClean="0"/>
                        <a:t> </a:t>
                      </a:r>
                      <a:r>
                        <a:rPr lang="de-AT" sz="2000" baseline="0" dirty="0" err="1" smtClean="0"/>
                        <a:t>formazione</a:t>
                      </a:r>
                      <a:endParaRPr lang="de-AT" sz="2000" dirty="0"/>
                    </a:p>
                  </a:txBody>
                  <a:tcPr/>
                </a:tc>
                <a:tc>
                  <a:txBody>
                    <a:bodyPr/>
                    <a:lstStyle/>
                    <a:p>
                      <a:r>
                        <a:rPr lang="de-AT" sz="2000" dirty="0" err="1" smtClean="0"/>
                        <a:t>Studente</a:t>
                      </a:r>
                      <a:r>
                        <a:rPr lang="de-AT" sz="2000" dirty="0" smtClean="0"/>
                        <a:t>, </a:t>
                      </a:r>
                      <a:r>
                        <a:rPr lang="de-AT" sz="2000" dirty="0" err="1" smtClean="0"/>
                        <a:t>allievo</a:t>
                      </a:r>
                      <a:r>
                        <a:rPr lang="de-AT" sz="2000" dirty="0" smtClean="0"/>
                        <a:t>,</a:t>
                      </a:r>
                      <a:r>
                        <a:rPr lang="de-AT" sz="2000" baseline="0" dirty="0" smtClean="0"/>
                        <a:t> </a:t>
                      </a:r>
                      <a:r>
                        <a:rPr lang="de-AT" sz="2000" baseline="0" dirty="0" err="1" smtClean="0"/>
                        <a:t>ecc</a:t>
                      </a:r>
                      <a:r>
                        <a:rPr lang="de-AT" sz="2000" baseline="0" dirty="0" smtClean="0"/>
                        <a:t>.</a:t>
                      </a:r>
                      <a:endParaRPr lang="de-AT" sz="2000" dirty="0"/>
                    </a:p>
                  </a:txBody>
                  <a:tcPr/>
                </a:tc>
                <a:tc>
                  <a:txBody>
                    <a:bodyPr/>
                    <a:lstStyle/>
                    <a:p>
                      <a:r>
                        <a:rPr lang="de-AT" sz="2000" dirty="0" err="1" smtClean="0"/>
                        <a:t>Certificati</a:t>
                      </a:r>
                      <a:r>
                        <a:rPr lang="de-AT" sz="2000" dirty="0" smtClean="0"/>
                        <a:t>, </a:t>
                      </a:r>
                      <a:r>
                        <a:rPr lang="de-AT" sz="2000" dirty="0" err="1" smtClean="0"/>
                        <a:t>ecc</a:t>
                      </a:r>
                      <a:r>
                        <a:rPr lang="de-AT" sz="2000" dirty="0" smtClean="0"/>
                        <a:t>.</a:t>
                      </a:r>
                      <a:endParaRPr lang="de-AT" sz="2000" dirty="0"/>
                    </a:p>
                  </a:txBody>
                  <a:tcPr/>
                </a:tc>
              </a:tr>
              <a:tr h="370840">
                <a:tc>
                  <a:txBody>
                    <a:bodyPr/>
                    <a:lstStyle/>
                    <a:p>
                      <a:endParaRPr lang="de-AT" sz="2000" dirty="0"/>
                    </a:p>
                  </a:txBody>
                  <a:tcPr/>
                </a:tc>
                <a:tc>
                  <a:txBody>
                    <a:bodyPr/>
                    <a:lstStyle/>
                    <a:p>
                      <a:endParaRPr lang="de-AT" sz="2000"/>
                    </a:p>
                  </a:txBody>
                  <a:tcPr/>
                </a:tc>
                <a:tc>
                  <a:txBody>
                    <a:bodyPr/>
                    <a:lstStyle/>
                    <a:p>
                      <a:endParaRPr lang="de-AT" sz="2000"/>
                    </a:p>
                  </a:txBody>
                  <a:tcPr/>
                </a:tc>
                <a:tc>
                  <a:txBody>
                    <a:bodyPr/>
                    <a:lstStyle/>
                    <a:p>
                      <a:endParaRPr lang="de-AT" sz="2000" dirty="0"/>
                    </a:p>
                  </a:txBody>
                  <a:tcPr/>
                </a:tc>
              </a:tr>
              <a:tr h="370840">
                <a:tc>
                  <a:txBody>
                    <a:bodyPr/>
                    <a:lstStyle/>
                    <a:p>
                      <a:endParaRPr lang="de-AT" sz="2000" dirty="0"/>
                    </a:p>
                  </a:txBody>
                  <a:tcPr/>
                </a:tc>
                <a:tc>
                  <a:txBody>
                    <a:bodyPr/>
                    <a:lstStyle/>
                    <a:p>
                      <a:endParaRPr lang="de-AT" sz="2000" dirty="0"/>
                    </a:p>
                  </a:txBody>
                  <a:tcPr/>
                </a:tc>
                <a:tc>
                  <a:txBody>
                    <a:bodyPr/>
                    <a:lstStyle/>
                    <a:p>
                      <a:endParaRPr lang="de-AT" sz="2000"/>
                    </a:p>
                  </a:txBody>
                  <a:tcPr/>
                </a:tc>
                <a:tc>
                  <a:txBody>
                    <a:bodyPr/>
                    <a:lstStyle/>
                    <a:p>
                      <a:endParaRPr lang="de-AT" sz="2000" dirty="0"/>
                    </a:p>
                  </a:txBody>
                  <a:tcPr/>
                </a:tc>
              </a:tr>
              <a:tr h="370840">
                <a:tc>
                  <a:txBody>
                    <a:bodyPr/>
                    <a:lstStyle/>
                    <a:p>
                      <a:endParaRPr lang="de-AT" sz="2000" dirty="0"/>
                    </a:p>
                  </a:txBody>
                  <a:tcPr/>
                </a:tc>
                <a:tc>
                  <a:txBody>
                    <a:bodyPr/>
                    <a:lstStyle/>
                    <a:p>
                      <a:endParaRPr lang="de-AT" sz="2000"/>
                    </a:p>
                  </a:txBody>
                  <a:tcPr/>
                </a:tc>
                <a:tc>
                  <a:txBody>
                    <a:bodyPr/>
                    <a:lstStyle/>
                    <a:p>
                      <a:endParaRPr lang="de-AT" sz="2000"/>
                    </a:p>
                  </a:txBody>
                  <a:tcPr/>
                </a:tc>
                <a:tc>
                  <a:txBody>
                    <a:bodyPr/>
                    <a:lstStyle/>
                    <a:p>
                      <a:endParaRPr lang="de-AT" sz="2000" dirty="0"/>
                    </a:p>
                  </a:txBody>
                  <a:tcPr/>
                </a:tc>
              </a:tr>
              <a:tr h="370840">
                <a:tc>
                  <a:txBody>
                    <a:bodyPr/>
                    <a:lstStyle/>
                    <a:p>
                      <a:endParaRPr lang="de-AT" sz="2000" dirty="0"/>
                    </a:p>
                  </a:txBody>
                  <a:tcPr/>
                </a:tc>
                <a:tc>
                  <a:txBody>
                    <a:bodyPr/>
                    <a:lstStyle/>
                    <a:p>
                      <a:endParaRPr lang="de-AT" sz="2000"/>
                    </a:p>
                  </a:txBody>
                  <a:tcPr/>
                </a:tc>
                <a:tc>
                  <a:txBody>
                    <a:bodyPr/>
                    <a:lstStyle/>
                    <a:p>
                      <a:endParaRPr lang="de-AT" sz="2000"/>
                    </a:p>
                  </a:txBody>
                  <a:tcPr/>
                </a:tc>
                <a:tc>
                  <a:txBody>
                    <a:bodyPr/>
                    <a:lstStyle/>
                    <a:p>
                      <a:endParaRPr lang="de-AT" sz="2000" dirty="0"/>
                    </a:p>
                  </a:txBody>
                  <a:tcPr/>
                </a:tc>
              </a:tr>
              <a:tr h="370840">
                <a:tc>
                  <a:txBody>
                    <a:bodyPr/>
                    <a:lstStyle/>
                    <a:p>
                      <a:endParaRPr lang="de-AT" sz="2000" dirty="0"/>
                    </a:p>
                  </a:txBody>
                  <a:tcPr/>
                </a:tc>
                <a:tc>
                  <a:txBody>
                    <a:bodyPr/>
                    <a:lstStyle/>
                    <a:p>
                      <a:endParaRPr lang="de-AT" sz="2000"/>
                    </a:p>
                  </a:txBody>
                  <a:tcPr/>
                </a:tc>
                <a:tc>
                  <a:txBody>
                    <a:bodyPr/>
                    <a:lstStyle/>
                    <a:p>
                      <a:endParaRPr lang="de-AT" sz="2000"/>
                    </a:p>
                  </a:txBody>
                  <a:tcPr/>
                </a:tc>
                <a:tc>
                  <a:txBody>
                    <a:bodyPr/>
                    <a:lstStyle/>
                    <a:p>
                      <a:endParaRPr lang="de-AT" sz="2000" dirty="0"/>
                    </a:p>
                  </a:txBody>
                  <a:tcPr/>
                </a:tc>
              </a:tr>
              <a:tr h="370840">
                <a:tc>
                  <a:txBody>
                    <a:bodyPr/>
                    <a:lstStyle/>
                    <a:p>
                      <a:endParaRPr lang="de-AT" sz="2000" dirty="0"/>
                    </a:p>
                  </a:txBody>
                  <a:tcPr/>
                </a:tc>
                <a:tc>
                  <a:txBody>
                    <a:bodyPr/>
                    <a:lstStyle/>
                    <a:p>
                      <a:endParaRPr lang="de-AT" sz="2000"/>
                    </a:p>
                  </a:txBody>
                  <a:tcPr/>
                </a:tc>
                <a:tc>
                  <a:txBody>
                    <a:bodyPr/>
                    <a:lstStyle/>
                    <a:p>
                      <a:endParaRPr lang="de-AT" sz="2000"/>
                    </a:p>
                  </a:txBody>
                  <a:tcPr/>
                </a:tc>
                <a:tc>
                  <a:txBody>
                    <a:bodyPr/>
                    <a:lstStyle/>
                    <a:p>
                      <a:endParaRPr lang="de-AT" sz="2000" dirty="0"/>
                    </a:p>
                  </a:txBody>
                  <a:tcPr/>
                </a:tc>
              </a:tr>
            </a:tbl>
          </a:graphicData>
        </a:graphic>
      </p:graphicFrame>
      <p:pic>
        <p:nvPicPr>
          <p:cNvPr id="7" name="Picture 9"/>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1"/>
            <a:ext cx="12192000" cy="1030310"/>
          </a:xfrm>
          <a:prstGeom prst="rect">
            <a:avLst/>
          </a:prstGeom>
          <a:noFill/>
          <a:ln>
            <a:noFill/>
          </a:ln>
        </p:spPr>
      </p:pic>
      <p:pic>
        <p:nvPicPr>
          <p:cNvPr id="8" name="Bildobjekt 4">
            <a:extLst>
              <a:ext uri="{FF2B5EF4-FFF2-40B4-BE49-F238E27FC236}">
                <a16:creationId xmlns="" xmlns:a16="http://schemas.microsoft.com/office/drawing/2014/main" id="{3FC7AC6F-6CCD-4D0E-A9FD-631589BA962B}"/>
              </a:ext>
            </a:extLst>
          </p:cNvPr>
          <p:cNvPicPr>
            <a:picLocks noChangeAspect="1"/>
          </p:cNvPicPr>
          <p:nvPr/>
        </p:nvPicPr>
        <p:blipFill>
          <a:blip r:embed="rId4"/>
          <a:stretch>
            <a:fillRect/>
          </a:stretch>
        </p:blipFill>
        <p:spPr>
          <a:xfrm>
            <a:off x="11211679" y="6014301"/>
            <a:ext cx="980321" cy="843699"/>
          </a:xfrm>
          <a:prstGeom prst="rect">
            <a:avLst/>
          </a:prstGeom>
        </p:spPr>
      </p:pic>
      <p:pic>
        <p:nvPicPr>
          <p:cNvPr id="9" name="Picture 3"/>
          <p:cNvPicPr/>
          <p:nvPr/>
        </p:nvPicPr>
        <p:blipFill>
          <a:blip r:embed="rId5">
            <a:extLst>
              <a:ext uri="{28A0092B-C50C-407E-A947-70E740481C1C}">
                <a14:useLocalDpi xmlns:a14="http://schemas.microsoft.com/office/drawing/2010/main" val="0"/>
              </a:ext>
            </a:extLst>
          </a:blip>
          <a:srcRect/>
          <a:stretch>
            <a:fillRect/>
          </a:stretch>
        </p:blipFill>
        <p:spPr bwMode="auto">
          <a:xfrm>
            <a:off x="305001" y="6261154"/>
            <a:ext cx="1476375" cy="419100"/>
          </a:xfrm>
          <a:prstGeom prst="rect">
            <a:avLst/>
          </a:prstGeom>
          <a:noFill/>
        </p:spPr>
      </p:pic>
    </p:spTree>
    <p:extLst>
      <p:ext uri="{BB962C8B-B14F-4D97-AF65-F5344CB8AC3E}">
        <p14:creationId xmlns:p14="http://schemas.microsoft.com/office/powerpoint/2010/main" val="279831868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24127" y="908348"/>
            <a:ext cx="9720072" cy="1499616"/>
          </a:xfrm>
        </p:spPr>
        <p:txBody>
          <a:bodyPr>
            <a:normAutofit/>
          </a:bodyPr>
          <a:lstStyle/>
          <a:p>
            <a:r>
              <a:rPr lang="en-GB" dirty="0" err="1" smtClean="0"/>
              <a:t>Riflessione</a:t>
            </a:r>
            <a:r>
              <a:rPr lang="en-GB" dirty="0" smtClean="0"/>
              <a:t> sui </a:t>
            </a:r>
            <a:r>
              <a:rPr lang="en-GB" dirty="0" err="1" smtClean="0"/>
              <a:t>processi</a:t>
            </a:r>
            <a:r>
              <a:rPr lang="en-GB" dirty="0" smtClean="0"/>
              <a:t> </a:t>
            </a:r>
            <a:r>
              <a:rPr lang="en-GB" dirty="0" err="1" smtClean="0"/>
              <a:t>di</a:t>
            </a:r>
            <a:r>
              <a:rPr lang="en-GB" dirty="0" smtClean="0"/>
              <a:t> </a:t>
            </a:r>
            <a:r>
              <a:rPr lang="en-GB" dirty="0" err="1" smtClean="0"/>
              <a:t>apprendimento</a:t>
            </a:r>
            <a:r>
              <a:rPr lang="en-GB" dirty="0" smtClean="0"/>
              <a:t> </a:t>
            </a:r>
            <a:r>
              <a:rPr lang="en-GB" dirty="0" err="1" smtClean="0"/>
              <a:t>selezionati</a:t>
            </a:r>
            <a:endParaRPr lang="en-GB" dirty="0"/>
          </a:p>
        </p:txBody>
      </p:sp>
      <p:sp>
        <p:nvSpPr>
          <p:cNvPr id="3" name="Content Placeholder 2"/>
          <p:cNvSpPr>
            <a:spLocks noGrp="1"/>
          </p:cNvSpPr>
          <p:nvPr>
            <p:ph idx="1"/>
          </p:nvPr>
        </p:nvSpPr>
        <p:spPr>
          <a:xfrm>
            <a:off x="1024128" y="2286000"/>
            <a:ext cx="10416032" cy="4572000"/>
          </a:xfrm>
        </p:spPr>
        <p:txBody>
          <a:bodyPr>
            <a:normAutofit/>
          </a:bodyPr>
          <a:lstStyle/>
          <a:p>
            <a:pPr marL="0" lvl="1" indent="0">
              <a:spcBef>
                <a:spcPts val="1200"/>
              </a:spcBef>
              <a:spcAft>
                <a:spcPts val="200"/>
              </a:spcAft>
              <a:buSzPct val="100000"/>
              <a:buNone/>
            </a:pPr>
            <a:r>
              <a:rPr lang="en-GB" dirty="0" smtClean="0"/>
              <a:t>Le </a:t>
            </a:r>
            <a:r>
              <a:rPr lang="en-GB" dirty="0" err="1" smtClean="0"/>
              <a:t>attività</a:t>
            </a:r>
            <a:r>
              <a:rPr lang="en-GB" dirty="0" smtClean="0"/>
              <a:t> </a:t>
            </a:r>
            <a:r>
              <a:rPr lang="en-GB" dirty="0" err="1" smtClean="0"/>
              <a:t>specifiche</a:t>
            </a:r>
            <a:r>
              <a:rPr lang="en-GB" dirty="0" smtClean="0"/>
              <a:t> </a:t>
            </a:r>
            <a:r>
              <a:rPr lang="en-GB" dirty="0" err="1" smtClean="0"/>
              <a:t>completate</a:t>
            </a:r>
            <a:r>
              <a:rPr lang="en-GB" dirty="0" smtClean="0"/>
              <a:t> </a:t>
            </a:r>
            <a:r>
              <a:rPr lang="en-GB" dirty="0" err="1" smtClean="0"/>
              <a:t>vengono</a:t>
            </a:r>
            <a:r>
              <a:rPr lang="en-GB" dirty="0" smtClean="0"/>
              <a:t> </a:t>
            </a:r>
            <a:r>
              <a:rPr lang="en-GB" dirty="0" err="1" smtClean="0"/>
              <a:t>documentate</a:t>
            </a:r>
            <a:r>
              <a:rPr lang="en-GB" dirty="0" smtClean="0"/>
              <a:t> </a:t>
            </a:r>
            <a:r>
              <a:rPr lang="en-GB" dirty="0" err="1" smtClean="0"/>
              <a:t>nelle</a:t>
            </a:r>
            <a:r>
              <a:rPr lang="en-GB" dirty="0" smtClean="0"/>
              <a:t> </a:t>
            </a:r>
            <a:r>
              <a:rPr lang="en-GB" dirty="0" err="1" smtClean="0"/>
              <a:t>sezioni</a:t>
            </a:r>
            <a:r>
              <a:rPr lang="en-GB" dirty="0" smtClean="0"/>
              <a:t> relative </a:t>
            </a:r>
            <a:r>
              <a:rPr lang="en-GB" dirty="0" err="1" smtClean="0"/>
              <a:t>alla</a:t>
            </a:r>
            <a:r>
              <a:rPr lang="en-GB" dirty="0" smtClean="0"/>
              <a:t> vita e al </a:t>
            </a:r>
            <a:r>
              <a:rPr lang="en-GB" dirty="0" err="1" smtClean="0"/>
              <a:t>lavoro</a:t>
            </a:r>
            <a:r>
              <a:rPr lang="en-GB" dirty="0" smtClean="0"/>
              <a:t> </a:t>
            </a:r>
            <a:r>
              <a:rPr lang="en-GB" dirty="0" err="1" smtClean="0"/>
              <a:t>nel</a:t>
            </a:r>
            <a:r>
              <a:rPr lang="en-GB" dirty="0" smtClean="0"/>
              <a:t> curriculum vitae. </a:t>
            </a:r>
            <a:endParaRPr lang="en-GB" dirty="0"/>
          </a:p>
          <a:p>
            <a:pPr marL="0" indent="0">
              <a:buNone/>
            </a:pPr>
            <a:r>
              <a:rPr lang="en-GB" dirty="0" err="1" smtClean="0"/>
              <a:t>Adesso</a:t>
            </a:r>
            <a:r>
              <a:rPr lang="en-GB" dirty="0" smtClean="0"/>
              <a:t> </a:t>
            </a:r>
            <a:r>
              <a:rPr lang="en-GB" dirty="0" err="1" smtClean="0"/>
              <a:t>vengono</a:t>
            </a:r>
            <a:r>
              <a:rPr lang="en-GB" dirty="0" smtClean="0"/>
              <a:t> </a:t>
            </a:r>
            <a:r>
              <a:rPr lang="en-GB" dirty="0" err="1" smtClean="0"/>
              <a:t>dettagliatamente</a:t>
            </a:r>
            <a:r>
              <a:rPr lang="en-GB" dirty="0" smtClean="0"/>
              <a:t> </a:t>
            </a:r>
            <a:r>
              <a:rPr lang="en-GB" dirty="0" err="1" smtClean="0"/>
              <a:t>selezionate</a:t>
            </a:r>
            <a:r>
              <a:rPr lang="en-GB" dirty="0" smtClean="0"/>
              <a:t> e </a:t>
            </a:r>
            <a:r>
              <a:rPr lang="en-GB" dirty="0" err="1" smtClean="0"/>
              <a:t>analizzate</a:t>
            </a:r>
            <a:r>
              <a:rPr lang="en-GB" dirty="0" smtClean="0"/>
              <a:t> </a:t>
            </a:r>
            <a:r>
              <a:rPr lang="en-GB" dirty="0" err="1" smtClean="0"/>
              <a:t>specifiche</a:t>
            </a:r>
            <a:r>
              <a:rPr lang="en-GB" dirty="0" smtClean="0"/>
              <a:t> </a:t>
            </a:r>
            <a:r>
              <a:rPr lang="en-GB" dirty="0" err="1" smtClean="0"/>
              <a:t>situazioni</a:t>
            </a:r>
            <a:r>
              <a:rPr lang="en-GB" dirty="0" smtClean="0"/>
              <a:t> </a:t>
            </a:r>
            <a:r>
              <a:rPr lang="en-GB" dirty="0" err="1" smtClean="0"/>
              <a:t>di</a:t>
            </a:r>
            <a:r>
              <a:rPr lang="en-GB" dirty="0" smtClean="0"/>
              <a:t> </a:t>
            </a:r>
            <a:r>
              <a:rPr lang="en-GB" dirty="0" err="1" smtClean="0"/>
              <a:t>apprendimento</a:t>
            </a:r>
            <a:r>
              <a:rPr lang="en-GB" dirty="0" smtClean="0"/>
              <a:t>. </a:t>
            </a:r>
            <a:endParaRPr lang="en-GB" dirty="0"/>
          </a:p>
          <a:p>
            <a:pPr marL="0" indent="0">
              <a:buNone/>
            </a:pPr>
            <a:r>
              <a:rPr lang="en-GB" dirty="0" err="1" smtClean="0"/>
              <a:t>Possibili</a:t>
            </a:r>
            <a:r>
              <a:rPr lang="en-GB" dirty="0" smtClean="0"/>
              <a:t> </a:t>
            </a:r>
            <a:r>
              <a:rPr lang="en-GB" dirty="0" err="1" smtClean="0"/>
              <a:t>domande</a:t>
            </a:r>
            <a:r>
              <a:rPr lang="en-GB" dirty="0" smtClean="0"/>
              <a:t> </a:t>
            </a:r>
            <a:r>
              <a:rPr lang="en-GB" dirty="0" err="1" smtClean="0"/>
              <a:t>guida</a:t>
            </a:r>
            <a:r>
              <a:rPr lang="en-GB" dirty="0" smtClean="0"/>
              <a:t>: </a:t>
            </a:r>
          </a:p>
          <a:p>
            <a:pPr>
              <a:buFont typeface="Wingdings" panose="05000000000000000000" pitchFamily="2" charset="2"/>
              <a:buChar char="§"/>
            </a:pPr>
            <a:r>
              <a:rPr lang="en-GB" dirty="0"/>
              <a:t> </a:t>
            </a:r>
            <a:r>
              <a:rPr lang="en-GB" dirty="0" err="1" smtClean="0"/>
              <a:t>Quali</a:t>
            </a:r>
            <a:r>
              <a:rPr lang="en-GB" dirty="0" smtClean="0"/>
              <a:t> </a:t>
            </a:r>
            <a:r>
              <a:rPr lang="en-GB" dirty="0" err="1" smtClean="0"/>
              <a:t>particolari</a:t>
            </a:r>
            <a:r>
              <a:rPr lang="en-GB" dirty="0" smtClean="0"/>
              <a:t> </a:t>
            </a:r>
            <a:r>
              <a:rPr lang="en-GB" dirty="0" err="1" smtClean="0"/>
              <a:t>problemi</a:t>
            </a:r>
            <a:r>
              <a:rPr lang="en-GB" dirty="0" smtClean="0"/>
              <a:t> ho </a:t>
            </a:r>
            <a:r>
              <a:rPr lang="en-GB" dirty="0" err="1" smtClean="0"/>
              <a:t>dovuto</a:t>
            </a:r>
            <a:r>
              <a:rPr lang="en-GB" dirty="0" smtClean="0"/>
              <a:t> </a:t>
            </a:r>
            <a:r>
              <a:rPr lang="en-GB" dirty="0" err="1" smtClean="0"/>
              <a:t>affrontare</a:t>
            </a:r>
            <a:r>
              <a:rPr lang="en-GB" dirty="0" smtClean="0"/>
              <a:t>?</a:t>
            </a:r>
            <a:endParaRPr lang="en-GB" dirty="0"/>
          </a:p>
          <a:p>
            <a:pPr>
              <a:buFont typeface="Wingdings" panose="05000000000000000000" pitchFamily="2" charset="2"/>
              <a:buChar char="§"/>
            </a:pPr>
            <a:r>
              <a:rPr lang="en-GB" dirty="0" smtClean="0"/>
              <a:t> Come ho </a:t>
            </a:r>
            <a:r>
              <a:rPr lang="en-GB" dirty="0" err="1" smtClean="0"/>
              <a:t>reagito</a:t>
            </a:r>
            <a:r>
              <a:rPr lang="en-GB" dirty="0" smtClean="0"/>
              <a:t> in </a:t>
            </a:r>
            <a:r>
              <a:rPr lang="en-GB" dirty="0" err="1" smtClean="0"/>
              <a:t>questa</a:t>
            </a:r>
            <a:r>
              <a:rPr lang="en-GB" dirty="0" smtClean="0"/>
              <a:t> </a:t>
            </a:r>
            <a:r>
              <a:rPr lang="en-GB" dirty="0" err="1" smtClean="0"/>
              <a:t>situazione</a:t>
            </a:r>
            <a:r>
              <a:rPr lang="en-GB" dirty="0" smtClean="0"/>
              <a:t>?</a:t>
            </a:r>
            <a:endParaRPr lang="en-GB" dirty="0"/>
          </a:p>
          <a:p>
            <a:pPr>
              <a:buFont typeface="Wingdings" panose="05000000000000000000" pitchFamily="2" charset="2"/>
              <a:buChar char="§"/>
            </a:pPr>
            <a:r>
              <a:rPr lang="en-GB" dirty="0" smtClean="0"/>
              <a:t> </a:t>
            </a:r>
            <a:r>
              <a:rPr lang="en-GB" dirty="0" err="1" smtClean="0"/>
              <a:t>Quale</a:t>
            </a:r>
            <a:r>
              <a:rPr lang="en-GB" dirty="0" smtClean="0"/>
              <a:t> </a:t>
            </a:r>
            <a:r>
              <a:rPr lang="en-GB" dirty="0" err="1" smtClean="0"/>
              <a:t>conoscenza</a:t>
            </a:r>
            <a:r>
              <a:rPr lang="en-GB" dirty="0" smtClean="0"/>
              <a:t> o </a:t>
            </a:r>
            <a:r>
              <a:rPr lang="en-GB" dirty="0" err="1" smtClean="0"/>
              <a:t>capacità</a:t>
            </a:r>
            <a:r>
              <a:rPr lang="en-GB" dirty="0" smtClean="0"/>
              <a:t> ho </a:t>
            </a:r>
            <a:r>
              <a:rPr lang="en-GB" dirty="0" err="1" smtClean="0"/>
              <a:t>usato</a:t>
            </a:r>
            <a:r>
              <a:rPr lang="en-GB" dirty="0" smtClean="0"/>
              <a:t> per </a:t>
            </a:r>
            <a:r>
              <a:rPr lang="en-GB" dirty="0" err="1" smtClean="0"/>
              <a:t>arrivare</a:t>
            </a:r>
            <a:r>
              <a:rPr lang="en-GB" dirty="0" smtClean="0"/>
              <a:t> ad </a:t>
            </a:r>
            <a:r>
              <a:rPr lang="en-GB" dirty="0" err="1" smtClean="0"/>
              <a:t>una</a:t>
            </a:r>
            <a:r>
              <a:rPr lang="en-GB" dirty="0" smtClean="0"/>
              <a:t> </a:t>
            </a:r>
            <a:r>
              <a:rPr lang="en-GB" dirty="0" err="1" smtClean="0"/>
              <a:t>soluzione</a:t>
            </a:r>
            <a:r>
              <a:rPr lang="en-GB" dirty="0" smtClean="0"/>
              <a:t> / </a:t>
            </a:r>
            <a:r>
              <a:rPr lang="en-GB" dirty="0" err="1" smtClean="0"/>
              <a:t>risultato</a:t>
            </a:r>
            <a:r>
              <a:rPr lang="en-GB" dirty="0" smtClean="0"/>
              <a:t> </a:t>
            </a:r>
            <a:r>
              <a:rPr lang="en-GB" dirty="0" err="1" smtClean="0"/>
              <a:t>positivo</a:t>
            </a:r>
            <a:r>
              <a:rPr lang="en-GB" dirty="0" smtClean="0"/>
              <a:t>?</a:t>
            </a:r>
            <a:endParaRPr lang="en-GB" dirty="0"/>
          </a:p>
          <a:p>
            <a:pPr>
              <a:buFont typeface="Wingdings" panose="05000000000000000000" pitchFamily="2" charset="2"/>
              <a:buChar char="§"/>
            </a:pPr>
            <a:r>
              <a:rPr lang="en-GB" dirty="0" smtClean="0"/>
              <a:t> Come mi </a:t>
            </a:r>
            <a:r>
              <a:rPr lang="en-GB" dirty="0" err="1" smtClean="0"/>
              <a:t>può</a:t>
            </a:r>
            <a:r>
              <a:rPr lang="en-GB" dirty="0" smtClean="0"/>
              <a:t> </a:t>
            </a:r>
            <a:r>
              <a:rPr lang="en-GB" dirty="0" err="1" smtClean="0"/>
              <a:t>aiutare</a:t>
            </a:r>
            <a:r>
              <a:rPr lang="en-GB" dirty="0" smtClean="0"/>
              <a:t> / mi ha </a:t>
            </a:r>
            <a:r>
              <a:rPr lang="en-GB" dirty="0" err="1" smtClean="0"/>
              <a:t>aiutato</a:t>
            </a:r>
            <a:r>
              <a:rPr lang="en-GB" dirty="0" smtClean="0"/>
              <a:t> </a:t>
            </a:r>
            <a:r>
              <a:rPr lang="en-GB" dirty="0" err="1" smtClean="0"/>
              <a:t>questa</a:t>
            </a:r>
            <a:r>
              <a:rPr lang="en-GB" dirty="0" smtClean="0"/>
              <a:t> </a:t>
            </a:r>
            <a:r>
              <a:rPr lang="en-GB" dirty="0" err="1" smtClean="0"/>
              <a:t>capacità</a:t>
            </a:r>
            <a:r>
              <a:rPr lang="en-GB" dirty="0" smtClean="0"/>
              <a:t> </a:t>
            </a:r>
            <a:r>
              <a:rPr lang="en-GB" dirty="0" err="1" smtClean="0"/>
              <a:t>sul</a:t>
            </a:r>
            <a:r>
              <a:rPr lang="en-GB" dirty="0" smtClean="0"/>
              <a:t> </a:t>
            </a:r>
            <a:r>
              <a:rPr lang="en-GB" dirty="0" err="1" smtClean="0"/>
              <a:t>posto</a:t>
            </a:r>
            <a:r>
              <a:rPr lang="en-GB" dirty="0" smtClean="0"/>
              <a:t> </a:t>
            </a:r>
            <a:r>
              <a:rPr lang="en-GB" dirty="0" err="1" smtClean="0"/>
              <a:t>di</a:t>
            </a:r>
            <a:r>
              <a:rPr lang="en-GB" dirty="0" smtClean="0"/>
              <a:t> </a:t>
            </a:r>
            <a:r>
              <a:rPr lang="en-GB" dirty="0" err="1" smtClean="0"/>
              <a:t>lavoro</a:t>
            </a:r>
            <a:r>
              <a:rPr lang="en-GB" dirty="0" smtClean="0"/>
              <a:t>?</a:t>
            </a:r>
            <a:endParaRPr lang="de-AT" dirty="0"/>
          </a:p>
        </p:txBody>
      </p:sp>
      <p:pic>
        <p:nvPicPr>
          <p:cNvPr id="6" name="Picture 9"/>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1"/>
            <a:ext cx="12192000" cy="1030310"/>
          </a:xfrm>
          <a:prstGeom prst="rect">
            <a:avLst/>
          </a:prstGeom>
          <a:noFill/>
          <a:ln>
            <a:noFill/>
          </a:ln>
        </p:spPr>
      </p:pic>
      <p:pic>
        <p:nvPicPr>
          <p:cNvPr id="7" name="Bildobjekt 4">
            <a:extLst>
              <a:ext uri="{FF2B5EF4-FFF2-40B4-BE49-F238E27FC236}">
                <a16:creationId xmlns="" xmlns:a16="http://schemas.microsoft.com/office/drawing/2014/main" id="{3FC7AC6F-6CCD-4D0E-A9FD-631589BA962B}"/>
              </a:ext>
            </a:extLst>
          </p:cNvPr>
          <p:cNvPicPr>
            <a:picLocks noChangeAspect="1"/>
          </p:cNvPicPr>
          <p:nvPr/>
        </p:nvPicPr>
        <p:blipFill>
          <a:blip r:embed="rId4"/>
          <a:stretch>
            <a:fillRect/>
          </a:stretch>
        </p:blipFill>
        <p:spPr>
          <a:xfrm>
            <a:off x="11211679" y="6014301"/>
            <a:ext cx="980321" cy="843699"/>
          </a:xfrm>
          <a:prstGeom prst="rect">
            <a:avLst/>
          </a:prstGeom>
        </p:spPr>
      </p:pic>
      <p:pic>
        <p:nvPicPr>
          <p:cNvPr id="8" name="Picture 3"/>
          <p:cNvPicPr/>
          <p:nvPr/>
        </p:nvPicPr>
        <p:blipFill>
          <a:blip r:embed="rId5">
            <a:extLst>
              <a:ext uri="{28A0092B-C50C-407E-A947-70E740481C1C}">
                <a14:useLocalDpi xmlns:a14="http://schemas.microsoft.com/office/drawing/2010/main" val="0"/>
              </a:ext>
            </a:extLst>
          </a:blip>
          <a:srcRect/>
          <a:stretch>
            <a:fillRect/>
          </a:stretch>
        </p:blipFill>
        <p:spPr bwMode="auto">
          <a:xfrm>
            <a:off x="305001" y="6261154"/>
            <a:ext cx="1476375" cy="419100"/>
          </a:xfrm>
          <a:prstGeom prst="rect">
            <a:avLst/>
          </a:prstGeom>
          <a:noFill/>
        </p:spPr>
      </p:pic>
    </p:spTree>
    <p:extLst>
      <p:ext uri="{BB962C8B-B14F-4D97-AF65-F5344CB8AC3E}">
        <p14:creationId xmlns:p14="http://schemas.microsoft.com/office/powerpoint/2010/main" val="21627130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3188" y="908348"/>
            <a:ext cx="9720072" cy="1499616"/>
          </a:xfrm>
        </p:spPr>
        <p:txBody>
          <a:bodyPr/>
          <a:lstStyle/>
          <a:p>
            <a:r>
              <a:rPr lang="en-GB" dirty="0" err="1" smtClean="0"/>
              <a:t>ASSeGNare</a:t>
            </a:r>
            <a:r>
              <a:rPr lang="en-GB" dirty="0" smtClean="0"/>
              <a:t> le </a:t>
            </a:r>
            <a:r>
              <a:rPr lang="en-GB" dirty="0" err="1" smtClean="0"/>
              <a:t>competenze</a:t>
            </a:r>
            <a:endParaRPr lang="en-GB" dirty="0"/>
          </a:p>
        </p:txBody>
      </p:sp>
      <p:sp>
        <p:nvSpPr>
          <p:cNvPr id="3" name="Content Placeholder 2"/>
          <p:cNvSpPr>
            <a:spLocks noGrp="1"/>
          </p:cNvSpPr>
          <p:nvPr>
            <p:ph idx="1"/>
          </p:nvPr>
        </p:nvSpPr>
        <p:spPr>
          <a:xfrm>
            <a:off x="1043189" y="2322879"/>
            <a:ext cx="9720071" cy="4023360"/>
          </a:xfrm>
        </p:spPr>
        <p:txBody>
          <a:bodyPr>
            <a:normAutofit/>
          </a:bodyPr>
          <a:lstStyle/>
          <a:p>
            <a:pPr marL="128016" lvl="1" indent="0">
              <a:buNone/>
            </a:pPr>
            <a:r>
              <a:rPr lang="en-GB" dirty="0" err="1" smtClean="0"/>
              <a:t>Successivamente</a:t>
            </a:r>
            <a:r>
              <a:rPr lang="en-GB" dirty="0" smtClean="0"/>
              <a:t>, </a:t>
            </a:r>
            <a:r>
              <a:rPr lang="en-GB" dirty="0" err="1" smtClean="0"/>
              <a:t>i</a:t>
            </a:r>
            <a:r>
              <a:rPr lang="en-GB" dirty="0" smtClean="0"/>
              <a:t> </a:t>
            </a:r>
            <a:r>
              <a:rPr lang="en-GB" dirty="0" err="1" smtClean="0"/>
              <a:t>processi</a:t>
            </a:r>
            <a:r>
              <a:rPr lang="en-GB" dirty="0" smtClean="0"/>
              <a:t> </a:t>
            </a:r>
            <a:r>
              <a:rPr lang="en-GB" dirty="0" err="1" smtClean="0"/>
              <a:t>di</a:t>
            </a:r>
            <a:r>
              <a:rPr lang="en-GB" dirty="0" smtClean="0"/>
              <a:t> </a:t>
            </a:r>
            <a:r>
              <a:rPr lang="en-GB" dirty="0" err="1" smtClean="0"/>
              <a:t>apprendimento</a:t>
            </a:r>
            <a:r>
              <a:rPr lang="en-GB" dirty="0" smtClean="0"/>
              <a:t> </a:t>
            </a:r>
            <a:r>
              <a:rPr lang="en-GB" dirty="0" err="1" smtClean="0"/>
              <a:t>analizzati</a:t>
            </a:r>
            <a:r>
              <a:rPr lang="en-GB" dirty="0" smtClean="0"/>
              <a:t> </a:t>
            </a:r>
            <a:r>
              <a:rPr lang="en-GB" dirty="0" err="1" smtClean="0"/>
              <a:t>vengono</a:t>
            </a:r>
            <a:r>
              <a:rPr lang="en-GB" dirty="0" smtClean="0"/>
              <a:t> </a:t>
            </a:r>
            <a:r>
              <a:rPr lang="en-GB" dirty="0" err="1" smtClean="0"/>
              <a:t>assegnati</a:t>
            </a:r>
            <a:r>
              <a:rPr lang="en-GB" dirty="0" smtClean="0"/>
              <a:t> </a:t>
            </a:r>
            <a:r>
              <a:rPr lang="en-GB" dirty="0" err="1" smtClean="0"/>
              <a:t>ai</a:t>
            </a:r>
            <a:r>
              <a:rPr lang="en-GB" dirty="0" smtClean="0"/>
              <a:t> </a:t>
            </a:r>
            <a:r>
              <a:rPr lang="en-GB" dirty="0" err="1" smtClean="0"/>
              <a:t>seguenti</a:t>
            </a:r>
            <a:r>
              <a:rPr lang="en-GB" dirty="0" smtClean="0"/>
              <a:t> </a:t>
            </a:r>
            <a:r>
              <a:rPr lang="en-GB" dirty="0" err="1" smtClean="0"/>
              <a:t>quattro</a:t>
            </a:r>
            <a:r>
              <a:rPr lang="en-GB" dirty="0" smtClean="0"/>
              <a:t> </a:t>
            </a:r>
            <a:r>
              <a:rPr lang="en-GB" dirty="0" err="1" smtClean="0"/>
              <a:t>gruppi</a:t>
            </a:r>
            <a:r>
              <a:rPr lang="en-GB" dirty="0" smtClean="0"/>
              <a:t> </a:t>
            </a:r>
            <a:r>
              <a:rPr lang="en-GB" dirty="0" err="1" smtClean="0"/>
              <a:t>di</a:t>
            </a:r>
            <a:r>
              <a:rPr lang="en-GB" dirty="0" smtClean="0"/>
              <a:t> </a:t>
            </a:r>
            <a:r>
              <a:rPr lang="en-GB" dirty="0" err="1" smtClean="0"/>
              <a:t>competenze</a:t>
            </a:r>
            <a:r>
              <a:rPr lang="en-GB" dirty="0" smtClean="0"/>
              <a:t>: </a:t>
            </a:r>
          </a:p>
          <a:p>
            <a:pPr>
              <a:buFont typeface="Wingdings" panose="05000000000000000000" pitchFamily="2" charset="2"/>
              <a:buChar char="§"/>
            </a:pPr>
            <a:r>
              <a:rPr lang="en-GB" dirty="0" smtClean="0"/>
              <a:t> </a:t>
            </a:r>
            <a:r>
              <a:rPr lang="en-GB" dirty="0" err="1" smtClean="0"/>
              <a:t>professionali</a:t>
            </a:r>
            <a:r>
              <a:rPr lang="en-GB" dirty="0" smtClean="0"/>
              <a:t> </a:t>
            </a:r>
          </a:p>
          <a:p>
            <a:pPr>
              <a:buFont typeface="Wingdings" panose="05000000000000000000" pitchFamily="2" charset="2"/>
              <a:buChar char="§"/>
            </a:pPr>
            <a:r>
              <a:rPr lang="en-GB" dirty="0" smtClean="0"/>
              <a:t> </a:t>
            </a:r>
            <a:r>
              <a:rPr lang="en-GB" dirty="0" err="1" smtClean="0"/>
              <a:t>sociali</a:t>
            </a:r>
            <a:r>
              <a:rPr lang="en-GB" dirty="0" smtClean="0"/>
              <a:t> </a:t>
            </a:r>
          </a:p>
          <a:p>
            <a:pPr>
              <a:buFont typeface="Wingdings" panose="05000000000000000000" pitchFamily="2" charset="2"/>
              <a:buChar char="§"/>
            </a:pPr>
            <a:r>
              <a:rPr lang="en-GB" dirty="0"/>
              <a:t> </a:t>
            </a:r>
            <a:r>
              <a:rPr lang="en-GB" dirty="0" err="1" smtClean="0"/>
              <a:t>personali</a:t>
            </a:r>
            <a:r>
              <a:rPr lang="en-GB" dirty="0" smtClean="0"/>
              <a:t> </a:t>
            </a:r>
          </a:p>
          <a:p>
            <a:pPr>
              <a:buFont typeface="Wingdings" panose="05000000000000000000" pitchFamily="2" charset="2"/>
              <a:buChar char="§"/>
            </a:pPr>
            <a:r>
              <a:rPr lang="en-GB" dirty="0" smtClean="0"/>
              <a:t> </a:t>
            </a:r>
            <a:r>
              <a:rPr lang="en-GB" dirty="0" err="1" smtClean="0"/>
              <a:t>abilità</a:t>
            </a:r>
            <a:r>
              <a:rPr lang="en-GB" dirty="0" smtClean="0"/>
              <a:t> </a:t>
            </a:r>
            <a:r>
              <a:rPr lang="en-GB" dirty="0" err="1" smtClean="0"/>
              <a:t>metodiche</a:t>
            </a:r>
            <a:endParaRPr lang="de-AT" dirty="0"/>
          </a:p>
        </p:txBody>
      </p:sp>
      <p:pic>
        <p:nvPicPr>
          <p:cNvPr id="2052" name="Picture 4" descr="Checkliste, Zwischenablage, Fragebogen, Stift, Comput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81623" y="2629362"/>
            <a:ext cx="3293478" cy="3293478"/>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6381623" y="6112591"/>
            <a:ext cx="3724192" cy="461665"/>
          </a:xfrm>
          <a:prstGeom prst="rect">
            <a:avLst/>
          </a:prstGeom>
          <a:noFill/>
        </p:spPr>
        <p:txBody>
          <a:bodyPr wrap="square" rtlCol="0">
            <a:spAutoFit/>
          </a:bodyPr>
          <a:lstStyle/>
          <a:p>
            <a:r>
              <a:rPr lang="de-AT" sz="1200" dirty="0"/>
              <a:t>https://pixabay.com/de/checkliste-zwischenablage-fragebogen-1622517/</a:t>
            </a:r>
          </a:p>
        </p:txBody>
      </p:sp>
      <p:pic>
        <p:nvPicPr>
          <p:cNvPr id="8" name="Picture 9"/>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0" y="1"/>
            <a:ext cx="12192000" cy="1030310"/>
          </a:xfrm>
          <a:prstGeom prst="rect">
            <a:avLst/>
          </a:prstGeom>
          <a:noFill/>
          <a:ln>
            <a:noFill/>
          </a:ln>
        </p:spPr>
      </p:pic>
      <p:pic>
        <p:nvPicPr>
          <p:cNvPr id="9" name="Bildobjekt 4">
            <a:extLst>
              <a:ext uri="{FF2B5EF4-FFF2-40B4-BE49-F238E27FC236}">
                <a16:creationId xmlns="" xmlns:a16="http://schemas.microsoft.com/office/drawing/2014/main" id="{3FC7AC6F-6CCD-4D0E-A9FD-631589BA962B}"/>
              </a:ext>
            </a:extLst>
          </p:cNvPr>
          <p:cNvPicPr>
            <a:picLocks noChangeAspect="1"/>
          </p:cNvPicPr>
          <p:nvPr/>
        </p:nvPicPr>
        <p:blipFill>
          <a:blip r:embed="rId5"/>
          <a:stretch>
            <a:fillRect/>
          </a:stretch>
        </p:blipFill>
        <p:spPr>
          <a:xfrm>
            <a:off x="11211679" y="6014301"/>
            <a:ext cx="980321" cy="843699"/>
          </a:xfrm>
          <a:prstGeom prst="rect">
            <a:avLst/>
          </a:prstGeom>
        </p:spPr>
      </p:pic>
      <p:pic>
        <p:nvPicPr>
          <p:cNvPr id="10" name="Picture 3"/>
          <p:cNvPicPr/>
          <p:nvPr/>
        </p:nvPicPr>
        <p:blipFill>
          <a:blip r:embed="rId6">
            <a:extLst>
              <a:ext uri="{28A0092B-C50C-407E-A947-70E740481C1C}">
                <a14:useLocalDpi xmlns:a14="http://schemas.microsoft.com/office/drawing/2010/main" val="0"/>
              </a:ext>
            </a:extLst>
          </a:blip>
          <a:srcRect/>
          <a:stretch>
            <a:fillRect/>
          </a:stretch>
        </p:blipFill>
        <p:spPr bwMode="auto">
          <a:xfrm>
            <a:off x="305001" y="6261154"/>
            <a:ext cx="1476375" cy="419100"/>
          </a:xfrm>
          <a:prstGeom prst="rect">
            <a:avLst/>
          </a:prstGeom>
          <a:noFill/>
        </p:spPr>
      </p:pic>
    </p:spTree>
    <p:extLst>
      <p:ext uri="{BB962C8B-B14F-4D97-AF65-F5344CB8AC3E}">
        <p14:creationId xmlns:p14="http://schemas.microsoft.com/office/powerpoint/2010/main" val="6849267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3188" y="966347"/>
            <a:ext cx="9720072" cy="1499616"/>
          </a:xfrm>
        </p:spPr>
        <p:txBody>
          <a:bodyPr>
            <a:normAutofit/>
          </a:bodyPr>
          <a:lstStyle/>
          <a:p>
            <a:r>
              <a:rPr lang="en-GB" dirty="0" err="1" smtClean="0"/>
              <a:t>VALUtAzIONe</a:t>
            </a:r>
            <a:r>
              <a:rPr lang="en-GB" dirty="0" smtClean="0"/>
              <a:t> </a:t>
            </a:r>
            <a:r>
              <a:rPr lang="en-GB" dirty="0" err="1" smtClean="0"/>
              <a:t>dei</a:t>
            </a:r>
            <a:r>
              <a:rPr lang="en-GB" dirty="0" smtClean="0"/>
              <a:t> </a:t>
            </a:r>
            <a:r>
              <a:rPr lang="en-GB" dirty="0" err="1" smtClean="0"/>
              <a:t>punti</a:t>
            </a:r>
            <a:r>
              <a:rPr lang="en-GB" dirty="0" smtClean="0"/>
              <a:t> </a:t>
            </a:r>
            <a:r>
              <a:rPr lang="en-GB" dirty="0" err="1" smtClean="0"/>
              <a:t>di</a:t>
            </a:r>
            <a:r>
              <a:rPr lang="en-GB" dirty="0" smtClean="0"/>
              <a:t> </a:t>
            </a:r>
            <a:r>
              <a:rPr lang="en-GB" dirty="0" err="1" smtClean="0"/>
              <a:t>forza</a:t>
            </a:r>
            <a:r>
              <a:rPr lang="en-GB" dirty="0" smtClean="0"/>
              <a:t> e </a:t>
            </a:r>
            <a:r>
              <a:rPr lang="en-GB" dirty="0" err="1" smtClean="0"/>
              <a:t>dei</a:t>
            </a:r>
            <a:r>
              <a:rPr lang="en-GB" dirty="0" smtClean="0"/>
              <a:t> </a:t>
            </a:r>
            <a:r>
              <a:rPr lang="en-GB" dirty="0" err="1" smtClean="0"/>
              <a:t>punti</a:t>
            </a:r>
            <a:r>
              <a:rPr lang="en-GB" dirty="0" smtClean="0"/>
              <a:t> </a:t>
            </a:r>
            <a:r>
              <a:rPr lang="en-GB" dirty="0" err="1" smtClean="0"/>
              <a:t>di</a:t>
            </a:r>
            <a:r>
              <a:rPr lang="en-GB" dirty="0" smtClean="0"/>
              <a:t> </a:t>
            </a:r>
            <a:r>
              <a:rPr lang="en-GB" dirty="0" err="1" smtClean="0"/>
              <a:t>debolezza</a:t>
            </a:r>
            <a:endParaRPr lang="en-GB" dirty="0"/>
          </a:p>
        </p:txBody>
      </p:sp>
      <p:sp>
        <p:nvSpPr>
          <p:cNvPr id="3" name="Content Placeholder 2"/>
          <p:cNvSpPr>
            <a:spLocks noGrp="1"/>
          </p:cNvSpPr>
          <p:nvPr>
            <p:ph idx="1"/>
          </p:nvPr>
        </p:nvSpPr>
        <p:spPr>
          <a:xfrm>
            <a:off x="305001" y="2692400"/>
            <a:ext cx="10112428" cy="2316480"/>
          </a:xfrm>
        </p:spPr>
        <p:txBody>
          <a:bodyPr>
            <a:normAutofit/>
          </a:bodyPr>
          <a:lstStyle/>
          <a:p>
            <a:pPr>
              <a:buFont typeface="Wingdings" panose="05000000000000000000" pitchFamily="2" charset="2"/>
              <a:buChar char="§"/>
            </a:pPr>
            <a:r>
              <a:rPr lang="en-GB" dirty="0"/>
              <a:t> </a:t>
            </a:r>
            <a:r>
              <a:rPr lang="en-GB" dirty="0" smtClean="0"/>
              <a:t>Le </a:t>
            </a:r>
            <a:r>
              <a:rPr lang="en-GB" dirty="0" err="1" smtClean="0"/>
              <a:t>attività</a:t>
            </a:r>
            <a:r>
              <a:rPr lang="en-GB" dirty="0" smtClean="0"/>
              <a:t> </a:t>
            </a:r>
            <a:r>
              <a:rPr lang="en-GB" dirty="0" err="1" smtClean="0"/>
              <a:t>selezionate</a:t>
            </a:r>
            <a:r>
              <a:rPr lang="en-GB" dirty="0" smtClean="0"/>
              <a:t> </a:t>
            </a:r>
            <a:r>
              <a:rPr lang="en-GB" dirty="0" err="1" smtClean="0"/>
              <a:t>vengono</a:t>
            </a:r>
            <a:r>
              <a:rPr lang="en-GB" dirty="0" smtClean="0"/>
              <a:t> </a:t>
            </a:r>
            <a:r>
              <a:rPr lang="en-GB" dirty="0" err="1" smtClean="0"/>
              <a:t>analizzate</a:t>
            </a:r>
            <a:r>
              <a:rPr lang="en-GB" dirty="0" smtClean="0"/>
              <a:t> in termini </a:t>
            </a:r>
            <a:r>
              <a:rPr lang="en-GB" dirty="0" err="1" smtClean="0"/>
              <a:t>di</a:t>
            </a:r>
            <a:r>
              <a:rPr lang="en-GB" dirty="0" smtClean="0"/>
              <a:t> </a:t>
            </a:r>
            <a:r>
              <a:rPr lang="en-GB" dirty="0" err="1" smtClean="0"/>
              <a:t>punti</a:t>
            </a:r>
            <a:r>
              <a:rPr lang="en-GB" dirty="0" smtClean="0"/>
              <a:t> </a:t>
            </a:r>
            <a:r>
              <a:rPr lang="en-GB" dirty="0" err="1" smtClean="0"/>
              <a:t>di</a:t>
            </a:r>
            <a:r>
              <a:rPr lang="en-GB" dirty="0" smtClean="0"/>
              <a:t> </a:t>
            </a:r>
            <a:r>
              <a:rPr lang="en-GB" dirty="0" err="1" smtClean="0"/>
              <a:t>forza</a:t>
            </a:r>
            <a:r>
              <a:rPr lang="en-GB" dirty="0" smtClean="0"/>
              <a:t> e </a:t>
            </a:r>
            <a:r>
              <a:rPr lang="en-GB" dirty="0" err="1" smtClean="0"/>
              <a:t>di</a:t>
            </a:r>
            <a:r>
              <a:rPr lang="en-GB" dirty="0" smtClean="0"/>
              <a:t> </a:t>
            </a:r>
            <a:r>
              <a:rPr lang="en-GB" dirty="0" err="1" smtClean="0"/>
              <a:t>debolezza</a:t>
            </a:r>
            <a:r>
              <a:rPr lang="en-GB" dirty="0" smtClean="0"/>
              <a:t> </a:t>
            </a:r>
            <a:r>
              <a:rPr lang="en-GB" dirty="0" err="1" smtClean="0"/>
              <a:t>personali</a:t>
            </a:r>
            <a:r>
              <a:rPr lang="en-GB" dirty="0" smtClean="0"/>
              <a:t>, e </a:t>
            </a:r>
            <a:r>
              <a:rPr lang="en-GB" dirty="0" err="1" smtClean="0"/>
              <a:t>di</a:t>
            </a:r>
            <a:r>
              <a:rPr lang="en-GB" dirty="0" smtClean="0"/>
              <a:t> </a:t>
            </a:r>
            <a:r>
              <a:rPr lang="en-GB" dirty="0" err="1" smtClean="0"/>
              <a:t>limiti</a:t>
            </a:r>
            <a:r>
              <a:rPr lang="en-GB" dirty="0" smtClean="0"/>
              <a:t> </a:t>
            </a:r>
            <a:r>
              <a:rPr lang="en-GB" dirty="0" err="1" smtClean="0"/>
              <a:t>percepiti</a:t>
            </a:r>
            <a:r>
              <a:rPr lang="en-GB" dirty="0" smtClean="0"/>
              <a:t> </a:t>
            </a:r>
            <a:r>
              <a:rPr lang="en-GB" dirty="0" err="1" smtClean="0"/>
              <a:t>dal</a:t>
            </a:r>
            <a:r>
              <a:rPr lang="en-GB" dirty="0" smtClean="0"/>
              <a:t> </a:t>
            </a:r>
            <a:r>
              <a:rPr lang="en-GB" dirty="0" err="1" smtClean="0"/>
              <a:t>partecipante</a:t>
            </a:r>
            <a:endParaRPr lang="en-GB" dirty="0" smtClean="0"/>
          </a:p>
          <a:p>
            <a:pPr>
              <a:buFont typeface="Wingdings" panose="05000000000000000000" pitchFamily="2" charset="2"/>
              <a:buChar char="§"/>
            </a:pPr>
            <a:r>
              <a:rPr lang="en-GB" dirty="0" smtClean="0"/>
              <a:t> </a:t>
            </a:r>
            <a:r>
              <a:rPr lang="en-GB" dirty="0" err="1" smtClean="0"/>
              <a:t>Inclusione</a:t>
            </a:r>
            <a:r>
              <a:rPr lang="en-GB" dirty="0" smtClean="0"/>
              <a:t> </a:t>
            </a:r>
            <a:r>
              <a:rPr lang="en-GB" dirty="0" err="1" smtClean="0"/>
              <a:t>di</a:t>
            </a:r>
            <a:r>
              <a:rPr lang="en-GB" dirty="0" smtClean="0"/>
              <a:t> un </a:t>
            </a:r>
            <a:r>
              <a:rPr lang="en-GB" dirty="0" err="1" smtClean="0"/>
              <a:t>punto</a:t>
            </a:r>
            <a:r>
              <a:rPr lang="en-GB" dirty="0" smtClean="0"/>
              <a:t> </a:t>
            </a:r>
            <a:r>
              <a:rPr lang="en-GB" dirty="0" err="1" smtClean="0"/>
              <a:t>di</a:t>
            </a:r>
            <a:r>
              <a:rPr lang="en-GB" dirty="0" smtClean="0"/>
              <a:t> vista </a:t>
            </a:r>
            <a:r>
              <a:rPr lang="en-GB" dirty="0" err="1" smtClean="0"/>
              <a:t>esterno</a:t>
            </a:r>
            <a:r>
              <a:rPr lang="en-GB" dirty="0" smtClean="0"/>
              <a:t> </a:t>
            </a:r>
            <a:r>
              <a:rPr lang="en-GB" dirty="0" err="1" smtClean="0"/>
              <a:t>di</a:t>
            </a:r>
            <a:r>
              <a:rPr lang="en-GB" dirty="0" smtClean="0"/>
              <a:t> </a:t>
            </a:r>
            <a:r>
              <a:rPr lang="en-GB" dirty="0" err="1" smtClean="0"/>
              <a:t>una</a:t>
            </a:r>
            <a:r>
              <a:rPr lang="en-GB" dirty="0" smtClean="0"/>
              <a:t> persona </a:t>
            </a:r>
            <a:r>
              <a:rPr lang="en-GB" dirty="0" err="1" smtClean="0"/>
              <a:t>appartenente</a:t>
            </a:r>
            <a:r>
              <a:rPr lang="en-GB" dirty="0" smtClean="0"/>
              <a:t> a </a:t>
            </a:r>
            <a:r>
              <a:rPr lang="en-GB" dirty="0" err="1" smtClean="0"/>
              <a:t>quest’area</a:t>
            </a:r>
            <a:r>
              <a:rPr lang="en-GB" dirty="0" smtClean="0"/>
              <a:t> </a:t>
            </a:r>
            <a:r>
              <a:rPr lang="en-GB" dirty="0" err="1" smtClean="0"/>
              <a:t>di</a:t>
            </a:r>
            <a:r>
              <a:rPr lang="en-GB" dirty="0" smtClean="0"/>
              <a:t> vita </a:t>
            </a:r>
          </a:p>
          <a:p>
            <a:pPr>
              <a:buFont typeface="Wingdings" panose="05000000000000000000" pitchFamily="2" charset="2"/>
              <a:buChar char="§"/>
            </a:pPr>
            <a:r>
              <a:rPr lang="en-GB" dirty="0" smtClean="0"/>
              <a:t> </a:t>
            </a:r>
            <a:r>
              <a:rPr lang="en-GB" dirty="0" err="1" smtClean="0"/>
              <a:t>Confronto</a:t>
            </a:r>
            <a:r>
              <a:rPr lang="en-GB" dirty="0" smtClean="0"/>
              <a:t> </a:t>
            </a:r>
            <a:r>
              <a:rPr lang="en-GB" dirty="0" err="1" smtClean="0"/>
              <a:t>della</a:t>
            </a:r>
            <a:r>
              <a:rPr lang="en-GB" dirty="0" smtClean="0"/>
              <a:t> </a:t>
            </a:r>
            <a:r>
              <a:rPr lang="en-GB" dirty="0" err="1" smtClean="0"/>
              <a:t>propria</a:t>
            </a:r>
            <a:r>
              <a:rPr lang="en-GB" dirty="0" smtClean="0"/>
              <a:t> </a:t>
            </a:r>
            <a:r>
              <a:rPr lang="en-GB" dirty="0" err="1" smtClean="0"/>
              <a:t>immagine</a:t>
            </a:r>
            <a:r>
              <a:rPr lang="en-GB" dirty="0" smtClean="0"/>
              <a:t> con </a:t>
            </a:r>
            <a:r>
              <a:rPr lang="en-GB" dirty="0" err="1" smtClean="0"/>
              <a:t>quella</a:t>
            </a:r>
            <a:r>
              <a:rPr lang="en-GB" dirty="0" smtClean="0"/>
              <a:t> </a:t>
            </a:r>
            <a:r>
              <a:rPr lang="en-GB" dirty="0" err="1" smtClean="0"/>
              <a:t>degli</a:t>
            </a:r>
            <a:r>
              <a:rPr lang="en-GB" dirty="0" smtClean="0"/>
              <a:t> </a:t>
            </a:r>
            <a:r>
              <a:rPr lang="en-GB" dirty="0" err="1" smtClean="0"/>
              <a:t>altri</a:t>
            </a:r>
            <a:endParaRPr lang="en-GB" dirty="0" smtClean="0"/>
          </a:p>
          <a:p>
            <a:pPr>
              <a:buFont typeface="Wingdings" panose="05000000000000000000" pitchFamily="2" charset="2"/>
              <a:buChar char="§"/>
            </a:pPr>
            <a:r>
              <a:rPr lang="en-GB" dirty="0" smtClean="0"/>
              <a:t> </a:t>
            </a:r>
            <a:r>
              <a:rPr lang="en-GB" dirty="0" err="1" smtClean="0"/>
              <a:t>Conclusioni</a:t>
            </a:r>
            <a:endParaRPr lang="en-GB" dirty="0" smtClean="0"/>
          </a:p>
          <a:p>
            <a:pPr marL="0" indent="0">
              <a:buNone/>
            </a:pPr>
            <a:endParaRPr lang="en-GB" dirty="0"/>
          </a:p>
        </p:txBody>
      </p:sp>
      <p:graphicFrame>
        <p:nvGraphicFramePr>
          <p:cNvPr id="6" name="Diagram 5"/>
          <p:cNvGraphicFramePr/>
          <p:nvPr>
            <p:extLst>
              <p:ext uri="{D42A27DB-BD31-4B8C-83A1-F6EECF244321}">
                <p14:modId xmlns:p14="http://schemas.microsoft.com/office/powerpoint/2010/main" val="1130180375"/>
              </p:ext>
            </p:extLst>
          </p:nvPr>
        </p:nvGraphicFramePr>
        <p:xfrm>
          <a:off x="6591701" y="3894372"/>
          <a:ext cx="4809612" cy="284695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7" name="Picture 9"/>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0" y="1"/>
            <a:ext cx="12192000" cy="1030310"/>
          </a:xfrm>
          <a:prstGeom prst="rect">
            <a:avLst/>
          </a:prstGeom>
          <a:noFill/>
          <a:ln>
            <a:noFill/>
          </a:ln>
        </p:spPr>
      </p:pic>
      <p:pic>
        <p:nvPicPr>
          <p:cNvPr id="8" name="Bildobjekt 4">
            <a:extLst>
              <a:ext uri="{FF2B5EF4-FFF2-40B4-BE49-F238E27FC236}">
                <a16:creationId xmlns="" xmlns:a16="http://schemas.microsoft.com/office/drawing/2014/main" id="{3FC7AC6F-6CCD-4D0E-A9FD-631589BA962B}"/>
              </a:ext>
            </a:extLst>
          </p:cNvPr>
          <p:cNvPicPr>
            <a:picLocks noChangeAspect="1"/>
          </p:cNvPicPr>
          <p:nvPr/>
        </p:nvPicPr>
        <p:blipFill>
          <a:blip r:embed="rId9"/>
          <a:stretch>
            <a:fillRect/>
          </a:stretch>
        </p:blipFill>
        <p:spPr>
          <a:xfrm>
            <a:off x="11211679" y="6014301"/>
            <a:ext cx="980321" cy="843699"/>
          </a:xfrm>
          <a:prstGeom prst="rect">
            <a:avLst/>
          </a:prstGeom>
        </p:spPr>
      </p:pic>
      <p:pic>
        <p:nvPicPr>
          <p:cNvPr id="9" name="Picture 3"/>
          <p:cNvPicPr/>
          <p:nvPr/>
        </p:nvPicPr>
        <p:blipFill>
          <a:blip r:embed="rId10">
            <a:extLst>
              <a:ext uri="{28A0092B-C50C-407E-A947-70E740481C1C}">
                <a14:useLocalDpi xmlns:a14="http://schemas.microsoft.com/office/drawing/2010/main" val="0"/>
              </a:ext>
            </a:extLst>
          </a:blip>
          <a:srcRect/>
          <a:stretch>
            <a:fillRect/>
          </a:stretch>
        </p:blipFill>
        <p:spPr bwMode="auto">
          <a:xfrm>
            <a:off x="305001" y="6261154"/>
            <a:ext cx="1476375" cy="419100"/>
          </a:xfrm>
          <a:prstGeom prst="rect">
            <a:avLst/>
          </a:prstGeom>
          <a:noFill/>
        </p:spPr>
      </p:pic>
    </p:spTree>
    <p:extLst>
      <p:ext uri="{BB962C8B-B14F-4D97-AF65-F5344CB8AC3E}">
        <p14:creationId xmlns:p14="http://schemas.microsoft.com/office/powerpoint/2010/main" val="386968374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24128" y="908348"/>
            <a:ext cx="9720072" cy="1499616"/>
          </a:xfrm>
        </p:spPr>
        <p:txBody>
          <a:bodyPr>
            <a:normAutofit/>
          </a:bodyPr>
          <a:lstStyle/>
          <a:p>
            <a:r>
              <a:rPr lang="en-GB" dirty="0" err="1" smtClean="0"/>
              <a:t>Creazione</a:t>
            </a:r>
            <a:r>
              <a:rPr lang="en-GB" dirty="0" smtClean="0"/>
              <a:t> del </a:t>
            </a:r>
            <a:r>
              <a:rPr lang="en-GB" dirty="0" err="1" smtClean="0"/>
              <a:t>profilo</a:t>
            </a:r>
            <a:r>
              <a:rPr lang="en-GB" dirty="0" smtClean="0"/>
              <a:t> </a:t>
            </a:r>
            <a:r>
              <a:rPr lang="en-GB" dirty="0" err="1" smtClean="0"/>
              <a:t>delle</a:t>
            </a:r>
            <a:r>
              <a:rPr lang="en-GB" dirty="0" smtClean="0"/>
              <a:t> </a:t>
            </a:r>
            <a:r>
              <a:rPr lang="en-GB" dirty="0" err="1" smtClean="0"/>
              <a:t>competenze</a:t>
            </a:r>
            <a:r>
              <a:rPr lang="en-GB" dirty="0" smtClean="0"/>
              <a:t> </a:t>
            </a:r>
            <a:endParaRPr lang="en-GB" dirty="0"/>
          </a:p>
        </p:txBody>
      </p:sp>
      <p:sp>
        <p:nvSpPr>
          <p:cNvPr id="3" name="Content Placeholder 2"/>
          <p:cNvSpPr>
            <a:spLocks noGrp="1"/>
          </p:cNvSpPr>
          <p:nvPr>
            <p:ph idx="1"/>
          </p:nvPr>
        </p:nvSpPr>
        <p:spPr>
          <a:xfrm>
            <a:off x="1024128" y="2286000"/>
            <a:ext cx="9720071" cy="4572000"/>
          </a:xfrm>
        </p:spPr>
        <p:txBody>
          <a:bodyPr>
            <a:normAutofit/>
          </a:bodyPr>
          <a:lstStyle/>
          <a:p>
            <a:pPr>
              <a:buFont typeface="Wingdings" panose="05000000000000000000" pitchFamily="2" charset="2"/>
              <a:buChar char="§"/>
            </a:pPr>
            <a:r>
              <a:rPr lang="en-GB" dirty="0" smtClean="0"/>
              <a:t> </a:t>
            </a:r>
            <a:r>
              <a:rPr lang="en-GB" dirty="0" err="1" smtClean="0"/>
              <a:t>Riassunto</a:t>
            </a:r>
            <a:r>
              <a:rPr lang="en-GB" dirty="0"/>
              <a:t> </a:t>
            </a:r>
            <a:r>
              <a:rPr lang="en-GB" dirty="0" err="1" smtClean="0"/>
              <a:t>dei</a:t>
            </a:r>
            <a:r>
              <a:rPr lang="en-GB" dirty="0" smtClean="0"/>
              <a:t> </a:t>
            </a:r>
            <a:r>
              <a:rPr lang="en-GB" dirty="0" err="1" smtClean="0"/>
              <a:t>risultati</a:t>
            </a:r>
            <a:r>
              <a:rPr lang="en-GB" dirty="0" smtClean="0"/>
              <a:t> per </a:t>
            </a:r>
            <a:r>
              <a:rPr lang="en-GB" dirty="0" err="1" smtClean="0"/>
              <a:t>creare</a:t>
            </a:r>
            <a:r>
              <a:rPr lang="en-GB" dirty="0" smtClean="0"/>
              <a:t> un </a:t>
            </a:r>
            <a:r>
              <a:rPr lang="en-GB" dirty="0" err="1" smtClean="0"/>
              <a:t>profilo</a:t>
            </a:r>
            <a:r>
              <a:rPr lang="en-GB" dirty="0" smtClean="0"/>
              <a:t> </a:t>
            </a:r>
            <a:r>
              <a:rPr lang="en-GB" dirty="0" err="1" smtClean="0"/>
              <a:t>delle</a:t>
            </a:r>
            <a:r>
              <a:rPr lang="en-GB" dirty="0" smtClean="0"/>
              <a:t> </a:t>
            </a:r>
            <a:r>
              <a:rPr lang="en-GB" dirty="0" err="1" smtClean="0"/>
              <a:t>competenze</a:t>
            </a:r>
            <a:endParaRPr lang="en-GB" dirty="0"/>
          </a:p>
          <a:p>
            <a:pPr>
              <a:buFont typeface="Wingdings" panose="05000000000000000000" pitchFamily="2" charset="2"/>
              <a:buChar char="§"/>
            </a:pPr>
            <a:r>
              <a:rPr lang="en-GB" dirty="0" smtClean="0"/>
              <a:t> </a:t>
            </a:r>
            <a:r>
              <a:rPr lang="en-GB" dirty="0" err="1" smtClean="0"/>
              <a:t>Elenco</a:t>
            </a:r>
            <a:r>
              <a:rPr lang="en-GB" dirty="0" smtClean="0"/>
              <a:t> </a:t>
            </a:r>
            <a:r>
              <a:rPr lang="en-GB" dirty="0" err="1" smtClean="0"/>
              <a:t>delle</a:t>
            </a:r>
            <a:r>
              <a:rPr lang="en-GB" dirty="0" smtClean="0"/>
              <a:t> </a:t>
            </a:r>
            <a:r>
              <a:rPr lang="en-GB" dirty="0" err="1" smtClean="0"/>
              <a:t>competenze</a:t>
            </a:r>
            <a:r>
              <a:rPr lang="en-GB" dirty="0" smtClean="0"/>
              <a:t> </a:t>
            </a:r>
            <a:r>
              <a:rPr lang="en-GB" dirty="0" err="1" smtClean="0"/>
              <a:t>individuali</a:t>
            </a:r>
            <a:endParaRPr lang="en-GB" dirty="0" smtClean="0"/>
          </a:p>
          <a:p>
            <a:pPr>
              <a:buFont typeface="Wingdings" panose="05000000000000000000" pitchFamily="2" charset="2"/>
              <a:buChar char="§"/>
            </a:pPr>
            <a:r>
              <a:rPr lang="en-GB" dirty="0" smtClean="0"/>
              <a:t> </a:t>
            </a:r>
            <a:r>
              <a:rPr lang="en-GB" dirty="0" err="1" smtClean="0"/>
              <a:t>Definizione</a:t>
            </a:r>
            <a:r>
              <a:rPr lang="en-GB" dirty="0" smtClean="0"/>
              <a:t> del </a:t>
            </a:r>
            <a:r>
              <a:rPr lang="en-GB" dirty="0" err="1" smtClean="0"/>
              <a:t>contesto</a:t>
            </a:r>
            <a:r>
              <a:rPr lang="en-GB" dirty="0" smtClean="0"/>
              <a:t>/</a:t>
            </a:r>
            <a:r>
              <a:rPr lang="en-GB" dirty="0" err="1" smtClean="0"/>
              <a:t>attività</a:t>
            </a:r>
            <a:r>
              <a:rPr lang="en-GB" dirty="0" smtClean="0"/>
              <a:t> </a:t>
            </a:r>
            <a:r>
              <a:rPr lang="en-GB" dirty="0" err="1" smtClean="0"/>
              <a:t>di</a:t>
            </a:r>
            <a:r>
              <a:rPr lang="en-GB" dirty="0" smtClean="0"/>
              <a:t> </a:t>
            </a:r>
          </a:p>
          <a:p>
            <a:pPr>
              <a:buNone/>
            </a:pPr>
            <a:r>
              <a:rPr lang="en-GB" dirty="0" smtClean="0"/>
              <a:t>	</a:t>
            </a:r>
            <a:r>
              <a:rPr lang="en-GB" dirty="0" err="1" smtClean="0"/>
              <a:t>applicazione</a:t>
            </a:r>
            <a:endParaRPr lang="en-GB" dirty="0" smtClean="0"/>
          </a:p>
          <a:p>
            <a:pPr>
              <a:buFont typeface="Wingdings" panose="05000000000000000000" pitchFamily="2" charset="2"/>
              <a:buChar char="§"/>
            </a:pPr>
            <a:r>
              <a:rPr lang="en-GB" dirty="0" smtClean="0"/>
              <a:t> </a:t>
            </a:r>
            <a:r>
              <a:rPr lang="en-GB" dirty="0" err="1" smtClean="0"/>
              <a:t>Risultato</a:t>
            </a:r>
            <a:r>
              <a:rPr lang="en-GB" dirty="0" smtClean="0"/>
              <a:t>/</a:t>
            </a:r>
            <a:r>
              <a:rPr lang="en-GB" dirty="0" err="1" smtClean="0"/>
              <a:t>successo</a:t>
            </a:r>
            <a:r>
              <a:rPr lang="en-GB" dirty="0" smtClean="0"/>
              <a:t> </a:t>
            </a:r>
            <a:r>
              <a:rPr lang="en-GB" dirty="0" err="1" smtClean="0"/>
              <a:t>di</a:t>
            </a:r>
            <a:r>
              <a:rPr lang="en-GB" dirty="0" smtClean="0"/>
              <a:t> </a:t>
            </a:r>
            <a:r>
              <a:rPr lang="en-GB" dirty="0" err="1" smtClean="0"/>
              <a:t>questa</a:t>
            </a:r>
            <a:r>
              <a:rPr lang="en-GB" dirty="0" smtClean="0"/>
              <a:t> </a:t>
            </a:r>
            <a:r>
              <a:rPr lang="en-GB" dirty="0" err="1" smtClean="0"/>
              <a:t>attività</a:t>
            </a:r>
            <a:endParaRPr lang="en-GB" dirty="0" smtClean="0"/>
          </a:p>
          <a:p>
            <a:pPr>
              <a:buFont typeface="Wingdings" panose="05000000000000000000" pitchFamily="2" charset="2"/>
              <a:buChar char="§"/>
            </a:pPr>
            <a:r>
              <a:rPr lang="en-GB" dirty="0" smtClean="0"/>
              <a:t> </a:t>
            </a:r>
            <a:r>
              <a:rPr lang="en-GB" dirty="0" err="1" smtClean="0"/>
              <a:t>Valutazione</a:t>
            </a:r>
            <a:r>
              <a:rPr lang="en-GB" dirty="0" smtClean="0"/>
              <a:t> del </a:t>
            </a:r>
            <a:r>
              <a:rPr lang="en-GB" dirty="0" err="1" smtClean="0"/>
              <a:t>livello</a:t>
            </a:r>
            <a:r>
              <a:rPr lang="en-GB" dirty="0" smtClean="0"/>
              <a:t> </a:t>
            </a:r>
            <a:r>
              <a:rPr lang="en-GB" dirty="0" err="1" smtClean="0"/>
              <a:t>delle</a:t>
            </a:r>
            <a:r>
              <a:rPr lang="en-GB" dirty="0" smtClean="0"/>
              <a:t> </a:t>
            </a:r>
            <a:r>
              <a:rPr lang="en-GB" dirty="0" err="1" smtClean="0"/>
              <a:t>competenze</a:t>
            </a:r>
            <a:r>
              <a:rPr lang="en-GB" dirty="0" smtClean="0"/>
              <a:t> </a:t>
            </a:r>
          </a:p>
          <a:p>
            <a:pPr marL="0" indent="0">
              <a:buNone/>
            </a:pPr>
            <a:r>
              <a:rPr lang="en-GB" dirty="0" smtClean="0"/>
              <a:t>(</a:t>
            </a:r>
            <a:r>
              <a:rPr lang="en-GB" dirty="0" err="1" smtClean="0"/>
              <a:t>es</a:t>
            </a:r>
            <a:r>
              <a:rPr lang="en-GB" dirty="0" smtClean="0"/>
              <a:t>. </a:t>
            </a:r>
            <a:r>
              <a:rPr lang="en-GB" dirty="0" err="1" smtClean="0"/>
              <a:t>da</a:t>
            </a:r>
            <a:r>
              <a:rPr lang="en-GB" dirty="0" smtClean="0"/>
              <a:t> basso a alto o in </a:t>
            </a:r>
            <a:r>
              <a:rPr lang="en-GB" dirty="0" err="1" smtClean="0"/>
              <a:t>una</a:t>
            </a:r>
            <a:r>
              <a:rPr lang="en-GB" dirty="0" smtClean="0"/>
              <a:t> </a:t>
            </a:r>
            <a:r>
              <a:rPr lang="en-GB" dirty="0" err="1" smtClean="0"/>
              <a:t>scala</a:t>
            </a:r>
            <a:r>
              <a:rPr lang="en-GB" dirty="0" smtClean="0"/>
              <a:t> </a:t>
            </a:r>
            <a:r>
              <a:rPr lang="en-GB" dirty="0" err="1" smtClean="0"/>
              <a:t>da</a:t>
            </a:r>
            <a:r>
              <a:rPr lang="en-GB" dirty="0" smtClean="0"/>
              <a:t> 1 a 5)</a:t>
            </a:r>
            <a:endParaRPr lang="de-AT" dirty="0"/>
          </a:p>
        </p:txBody>
      </p:sp>
      <p:pic>
        <p:nvPicPr>
          <p:cNvPr id="4098" name="Picture 2" descr="Unternehmen, Zeichnung, Kugelschreiber, Bunt, Papi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18704" y="2688237"/>
            <a:ext cx="5138320" cy="3425547"/>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6481011" y="6133873"/>
            <a:ext cx="3942095" cy="461665"/>
          </a:xfrm>
          <a:prstGeom prst="rect">
            <a:avLst/>
          </a:prstGeom>
          <a:noFill/>
        </p:spPr>
        <p:txBody>
          <a:bodyPr wrap="square" rtlCol="0">
            <a:spAutoFit/>
          </a:bodyPr>
          <a:lstStyle/>
          <a:p>
            <a:r>
              <a:rPr lang="de-AT" sz="1200" dirty="0"/>
              <a:t>https://pixabay.com/de/unternehmen-zeichnung-kugelschreiber-3277947/</a:t>
            </a:r>
          </a:p>
        </p:txBody>
      </p:sp>
      <p:pic>
        <p:nvPicPr>
          <p:cNvPr id="8" name="Picture 9"/>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0" y="1"/>
            <a:ext cx="12192000" cy="1030310"/>
          </a:xfrm>
          <a:prstGeom prst="rect">
            <a:avLst/>
          </a:prstGeom>
          <a:noFill/>
          <a:ln>
            <a:noFill/>
          </a:ln>
        </p:spPr>
      </p:pic>
      <p:pic>
        <p:nvPicPr>
          <p:cNvPr id="9" name="Bildobjekt 4">
            <a:extLst>
              <a:ext uri="{FF2B5EF4-FFF2-40B4-BE49-F238E27FC236}">
                <a16:creationId xmlns="" xmlns:a16="http://schemas.microsoft.com/office/drawing/2014/main" id="{3FC7AC6F-6CCD-4D0E-A9FD-631589BA962B}"/>
              </a:ext>
            </a:extLst>
          </p:cNvPr>
          <p:cNvPicPr>
            <a:picLocks noChangeAspect="1"/>
          </p:cNvPicPr>
          <p:nvPr/>
        </p:nvPicPr>
        <p:blipFill>
          <a:blip r:embed="rId5"/>
          <a:stretch>
            <a:fillRect/>
          </a:stretch>
        </p:blipFill>
        <p:spPr>
          <a:xfrm>
            <a:off x="11211679" y="6014301"/>
            <a:ext cx="980321" cy="843699"/>
          </a:xfrm>
          <a:prstGeom prst="rect">
            <a:avLst/>
          </a:prstGeom>
        </p:spPr>
      </p:pic>
      <p:pic>
        <p:nvPicPr>
          <p:cNvPr id="10" name="Picture 3"/>
          <p:cNvPicPr/>
          <p:nvPr/>
        </p:nvPicPr>
        <p:blipFill>
          <a:blip r:embed="rId6">
            <a:extLst>
              <a:ext uri="{28A0092B-C50C-407E-A947-70E740481C1C}">
                <a14:useLocalDpi xmlns:a14="http://schemas.microsoft.com/office/drawing/2010/main" val="0"/>
              </a:ext>
            </a:extLst>
          </a:blip>
          <a:srcRect/>
          <a:stretch>
            <a:fillRect/>
          </a:stretch>
        </p:blipFill>
        <p:spPr bwMode="auto">
          <a:xfrm>
            <a:off x="305001" y="6261154"/>
            <a:ext cx="1476375" cy="419100"/>
          </a:xfrm>
          <a:prstGeom prst="rect">
            <a:avLst/>
          </a:prstGeom>
          <a:noFill/>
        </p:spPr>
      </p:pic>
    </p:spTree>
    <p:extLst>
      <p:ext uri="{BB962C8B-B14F-4D97-AF65-F5344CB8AC3E}">
        <p14:creationId xmlns:p14="http://schemas.microsoft.com/office/powerpoint/2010/main" val="478658132"/>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Integral">
  <a:themeElements>
    <a:clrScheme name="Integral">
      <a:dk1>
        <a:srgbClr val="2E2B21"/>
      </a:dk1>
      <a:lt1>
        <a:srgbClr val="FFFFFF"/>
      </a:lt1>
      <a:dk2>
        <a:srgbClr val="605B4F"/>
      </a:dk2>
      <a:lt2>
        <a:srgbClr val="D8D6BE"/>
      </a:lt2>
      <a:accent1>
        <a:srgbClr val="A9A57C"/>
      </a:accent1>
      <a:accent2>
        <a:srgbClr val="9CBEBD"/>
      </a:accent2>
      <a:accent3>
        <a:srgbClr val="D2CB6C"/>
      </a:accent3>
      <a:accent4>
        <a:srgbClr val="95A39D"/>
      </a:accent4>
      <a:accent5>
        <a:srgbClr val="C89F5D"/>
      </a:accent5>
      <a:accent6>
        <a:srgbClr val="B1A089"/>
      </a:accent6>
      <a:hlink>
        <a:srgbClr val="D25814"/>
      </a:hlink>
      <a:folHlink>
        <a:srgbClr val="849A0A"/>
      </a:folHlink>
    </a:clrScheme>
    <a:fontScheme name="Integral">
      <a:majorFont>
        <a:latin typeface="Tw Cen MT Condensed"/>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Integral">
      <a:fillStyleLst>
        <a:solidFill>
          <a:schemeClr val="phClr"/>
        </a:solidFill>
        <a:gradFill rotWithShape="1">
          <a:gsLst>
            <a:gs pos="0">
              <a:schemeClr val="phClr">
                <a:tint val="83000"/>
                <a:satMod val="100000"/>
                <a:lumMod val="100000"/>
              </a:schemeClr>
            </a:gs>
            <a:gs pos="100000">
              <a:schemeClr val="phClr">
                <a:tint val="61000"/>
                <a:satMod val="150000"/>
                <a:lumMod val="100000"/>
              </a:schemeClr>
            </a:gs>
          </a:gsLst>
          <a:path path="circle">
            <a:fillToRect l="100000" t="100000" r="100000" b="100000"/>
          </a:path>
        </a:gradFill>
        <a:gradFill rotWithShape="1">
          <a:gsLst>
            <a:gs pos="0">
              <a:schemeClr val="phClr">
                <a:tint val="100000"/>
                <a:shade val="85000"/>
                <a:satMod val="100000"/>
                <a:lumMod val="100000"/>
              </a:schemeClr>
            </a:gs>
            <a:gs pos="100000">
              <a:schemeClr val="phClr">
                <a:tint val="90000"/>
                <a:shade val="100000"/>
                <a:satMod val="150000"/>
                <a:lumMod val="100000"/>
              </a:schemeClr>
            </a:gs>
          </a:gsLst>
          <a:path path="circle">
            <a:fillToRect l="100000" t="100000" r="100000" b="100000"/>
          </a:path>
        </a:gradFill>
      </a:fillStyleLst>
      <a:lnStyleLst>
        <a:ln w="9525" cap="flat" cmpd="sng" algn="ctr">
          <a:solidFill>
            <a:schemeClr val="phClr"/>
          </a:solidFill>
          <a:prstDash val="solid"/>
        </a:ln>
        <a:ln w="15875"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50800" dist="12700" dir="5400000" algn="ctr" rotWithShape="0">
              <a:srgbClr val="000000">
                <a:alpha val="50000"/>
              </a:srgbClr>
            </a:outerShdw>
          </a:effectLst>
        </a:effectStyle>
        <a:effectStyle>
          <a:effectLst>
            <a:outerShdw blurRad="76200" dist="25400" dir="5400000" algn="ctr" rotWithShape="0">
              <a:srgbClr val="000000">
                <a:alpha val="60000"/>
              </a:srgbClr>
            </a:outerShdw>
          </a:effectLst>
          <a:scene3d>
            <a:camera prst="orthographicFront">
              <a:rot lat="0" lon="0" rev="0"/>
            </a:camera>
            <a:lightRig rig="flat" dir="t">
              <a:rot lat="0" lon="0" rev="3600000"/>
            </a:lightRig>
          </a:scene3d>
          <a:sp3d contourW="12700" prstMaterial="flat">
            <a:bevelT w="38100" h="44450" prst="angle"/>
            <a:contourClr>
              <a:schemeClr val="phClr">
                <a:shade val="35000"/>
                <a:satMod val="160000"/>
              </a:schemeClr>
            </a:contourClr>
          </a:sp3d>
        </a:effectStyle>
      </a:effectStyleLst>
      <a:bgFillStyleLst>
        <a:solidFill>
          <a:schemeClr val="phClr"/>
        </a:solidFill>
        <a:blipFill rotWithShape="1">
          <a:blip xmlns:r="http://schemas.openxmlformats.org/officeDocument/2006/relationships" r:embed="rId1">
            <a:duotone>
              <a:schemeClr val="phClr">
                <a:tint val="98000"/>
              </a:schemeClr>
              <a:schemeClr val="phClr">
                <a:shade val="89000"/>
                <a:satMod val="145000"/>
              </a:schemeClr>
            </a:duotone>
          </a:blip>
          <a:tile tx="0" ty="0" sx="32000" sy="32000" flip="none" algn="tl"/>
        </a:blipFill>
        <a:blipFill rotWithShape="1">
          <a:blip xmlns:r="http://schemas.openxmlformats.org/officeDocument/2006/relationships" r:embed="rId2">
            <a:duotone>
              <a:schemeClr val="phClr">
                <a:tint val="98000"/>
              </a:schemeClr>
              <a:schemeClr val="phClr">
                <a:shade val="95000"/>
              </a:schemeClr>
            </a:duotone>
          </a:blip>
          <a:tile tx="0" ty="0" sx="32000" sy="32000" flip="none" algn="tl"/>
        </a:blipFill>
      </a:bgFillStyleLst>
    </a:fmtScheme>
  </a:themeElements>
  <a:objectDefaults/>
  <a:extraClrSchemeLst/>
  <a:extLst>
    <a:ext uri="{05A4C25C-085E-4340-85A3-A5531E510DB2}">
      <thm15:themeFamily xmlns:thm15="http://schemas.microsoft.com/office/thememl/2012/main" name="Integral" id="{3577F8C9-A904-41D8-97D2-FD898F53F20E}" vid="{090DCB5F-146D-478A-852A-34B16FE9F3A8}"/>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Integral</Template>
  <TotalTime>386</TotalTime>
  <Words>1435</Words>
  <Application>Microsoft Office PowerPoint</Application>
  <PresentationFormat>Widescreen</PresentationFormat>
  <Paragraphs>138</Paragraphs>
  <Slides>13</Slides>
  <Notes>10</Notes>
  <HiddenSlides>0</HiddenSlides>
  <MMClips>0</MMClips>
  <ScaleCrop>false</ScaleCrop>
  <HeadingPairs>
    <vt:vector size="6" baseType="variant">
      <vt:variant>
        <vt:lpstr>Caratteri utilizzati</vt:lpstr>
      </vt:variant>
      <vt:variant>
        <vt:i4>6</vt:i4>
      </vt:variant>
      <vt:variant>
        <vt:lpstr>Tema</vt:lpstr>
      </vt:variant>
      <vt:variant>
        <vt:i4>1</vt:i4>
      </vt:variant>
      <vt:variant>
        <vt:lpstr>Titoli diapositive</vt:lpstr>
      </vt:variant>
      <vt:variant>
        <vt:i4>13</vt:i4>
      </vt:variant>
    </vt:vector>
  </HeadingPairs>
  <TitlesOfParts>
    <vt:vector size="20" baseType="lpstr">
      <vt:lpstr>Arial</vt:lpstr>
      <vt:lpstr>Calibri</vt:lpstr>
      <vt:lpstr>Tw Cen MT</vt:lpstr>
      <vt:lpstr>Tw Cen MT Condensed</vt:lpstr>
      <vt:lpstr>Wingdings</vt:lpstr>
      <vt:lpstr>Wingdings 3</vt:lpstr>
      <vt:lpstr>Integral</vt:lpstr>
      <vt:lpstr>ANALISI DELLE CompetenZe</vt:lpstr>
      <vt:lpstr>pERCHè ANALIZZARE LE COMPETENZE?</vt:lpstr>
      <vt:lpstr>Fasi dell’analisi delle competenze</vt:lpstr>
      <vt:lpstr>Eventi nella biografia di una persona</vt:lpstr>
      <vt:lpstr>Registrazione del curriculum Vitae</vt:lpstr>
      <vt:lpstr>Riflessione sui processi di apprendimento selezionati</vt:lpstr>
      <vt:lpstr>ASSeGNare le competenze</vt:lpstr>
      <vt:lpstr>VALUtAzIONe dei punti di forza e dei punti di debolezza</vt:lpstr>
      <vt:lpstr>Creazione del profilo delle competenze </vt:lpstr>
      <vt:lpstr>Esempio di profilo delle competenze</vt:lpstr>
      <vt:lpstr>Risultati di una valutazione delle competenze</vt:lpstr>
      <vt:lpstr>Grazie per aver partecipato!</vt:lpstr>
      <vt:lpstr>riferimenti</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PowerPoint-presentation</dc:title>
  <dc:creator>David Powell</dc:creator>
  <cp:lastModifiedBy>Kylene</cp:lastModifiedBy>
  <cp:revision>142</cp:revision>
  <dcterms:created xsi:type="dcterms:W3CDTF">2017-12-19T15:29:47Z</dcterms:created>
  <dcterms:modified xsi:type="dcterms:W3CDTF">2018-06-24T15:52:08Z</dcterms:modified>
</cp:coreProperties>
</file>